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1" r:id="rId4"/>
    <p:sldId id="258" r:id="rId5"/>
    <p:sldId id="260" r:id="rId6"/>
    <p:sldId id="261" r:id="rId7"/>
    <p:sldId id="263" r:id="rId8"/>
    <p:sldId id="272"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ndarya Thangavel" userId="f2cad0ca22cbd2c6" providerId="LiveId" clId="{D21A1CDB-E2AF-4F6D-9579-445F7C7F82FF}"/>
    <pc:docChg chg="undo custSel addSld delSld modSld sldOrd">
      <pc:chgData name="Sowndarya Thangavel" userId="f2cad0ca22cbd2c6" providerId="LiveId" clId="{D21A1CDB-E2AF-4F6D-9579-445F7C7F82FF}" dt="2021-11-15T05:15:15.462" v="4391" actId="14100"/>
      <pc:docMkLst>
        <pc:docMk/>
      </pc:docMkLst>
      <pc:sldChg chg="modSp mod">
        <pc:chgData name="Sowndarya Thangavel" userId="f2cad0ca22cbd2c6" providerId="LiveId" clId="{D21A1CDB-E2AF-4F6D-9579-445F7C7F82FF}" dt="2021-11-12T05:26:38.322" v="1260" actId="115"/>
        <pc:sldMkLst>
          <pc:docMk/>
          <pc:sldMk cId="4196745635" sldId="256"/>
        </pc:sldMkLst>
        <pc:spChg chg="mod">
          <ac:chgData name="Sowndarya Thangavel" userId="f2cad0ca22cbd2c6" providerId="LiveId" clId="{D21A1CDB-E2AF-4F6D-9579-445F7C7F82FF}" dt="2021-11-12T05:26:38.322" v="1260" actId="115"/>
          <ac:spMkLst>
            <pc:docMk/>
            <pc:sldMk cId="4196745635" sldId="256"/>
            <ac:spMk id="2" creationId="{2320970F-2AAA-4888-B85D-CE90ADDEB8E5}"/>
          </ac:spMkLst>
        </pc:spChg>
        <pc:spChg chg="mod">
          <ac:chgData name="Sowndarya Thangavel" userId="f2cad0ca22cbd2c6" providerId="LiveId" clId="{D21A1CDB-E2AF-4F6D-9579-445F7C7F82FF}" dt="2021-11-12T05:25:59.894" v="1251" actId="14100"/>
          <ac:spMkLst>
            <pc:docMk/>
            <pc:sldMk cId="4196745635" sldId="256"/>
            <ac:spMk id="3" creationId="{19EF69F9-115C-4372-B570-FD180C838E34}"/>
          </ac:spMkLst>
        </pc:spChg>
      </pc:sldChg>
      <pc:sldChg chg="addSp delSp modSp mod ord">
        <pc:chgData name="Sowndarya Thangavel" userId="f2cad0ca22cbd2c6" providerId="LiveId" clId="{D21A1CDB-E2AF-4F6D-9579-445F7C7F82FF}" dt="2021-11-12T10:34:55.454" v="3961" actId="20577"/>
        <pc:sldMkLst>
          <pc:docMk/>
          <pc:sldMk cId="4164446706" sldId="257"/>
        </pc:sldMkLst>
        <pc:spChg chg="mod">
          <ac:chgData name="Sowndarya Thangavel" userId="f2cad0ca22cbd2c6" providerId="LiveId" clId="{D21A1CDB-E2AF-4F6D-9579-445F7C7F82FF}" dt="2021-11-12T05:38:49.789" v="1536" actId="14100"/>
          <ac:spMkLst>
            <pc:docMk/>
            <pc:sldMk cId="4164446706" sldId="257"/>
            <ac:spMk id="2" creationId="{58B9304F-DFBC-4282-94E2-363A4BB61178}"/>
          </ac:spMkLst>
        </pc:spChg>
        <pc:spChg chg="mod">
          <ac:chgData name="Sowndarya Thangavel" userId="f2cad0ca22cbd2c6" providerId="LiveId" clId="{D21A1CDB-E2AF-4F6D-9579-445F7C7F82FF}" dt="2021-11-12T10:34:55.454" v="3961" actId="20577"/>
          <ac:spMkLst>
            <pc:docMk/>
            <pc:sldMk cId="4164446706" sldId="257"/>
            <ac:spMk id="3" creationId="{2291BA4A-D6E7-4FA7-A731-E5AF62D19245}"/>
          </ac:spMkLst>
        </pc:spChg>
        <pc:picChg chg="add del mod">
          <ac:chgData name="Sowndarya Thangavel" userId="f2cad0ca22cbd2c6" providerId="LiveId" clId="{D21A1CDB-E2AF-4F6D-9579-445F7C7F82FF}" dt="2021-11-12T07:07:10.986" v="2458" actId="21"/>
          <ac:picMkLst>
            <pc:docMk/>
            <pc:sldMk cId="4164446706" sldId="257"/>
            <ac:picMk id="2050" creationId="{0FE2DB59-3565-4536-B38C-73545711A006}"/>
          </ac:picMkLst>
        </pc:picChg>
        <pc:picChg chg="add del mod">
          <ac:chgData name="Sowndarya Thangavel" userId="f2cad0ca22cbd2c6" providerId="LiveId" clId="{D21A1CDB-E2AF-4F6D-9579-445F7C7F82FF}" dt="2021-11-12T07:08:06.314" v="2463" actId="21"/>
          <ac:picMkLst>
            <pc:docMk/>
            <pc:sldMk cId="4164446706" sldId="257"/>
            <ac:picMk id="2052" creationId="{5D58E432-9A22-4E93-B6F5-640992AFBDD1}"/>
          </ac:picMkLst>
        </pc:picChg>
      </pc:sldChg>
      <pc:sldChg chg="addSp delSp modSp new mod">
        <pc:chgData name="Sowndarya Thangavel" userId="f2cad0ca22cbd2c6" providerId="LiveId" clId="{D21A1CDB-E2AF-4F6D-9579-445F7C7F82FF}" dt="2021-11-12T10:02:47.002" v="3954" actId="1076"/>
        <pc:sldMkLst>
          <pc:docMk/>
          <pc:sldMk cId="2208265847" sldId="258"/>
        </pc:sldMkLst>
        <pc:spChg chg="mod">
          <ac:chgData name="Sowndarya Thangavel" userId="f2cad0ca22cbd2c6" providerId="LiveId" clId="{D21A1CDB-E2AF-4F6D-9579-445F7C7F82FF}" dt="2021-11-12T06:37:26.882" v="1738" actId="20577"/>
          <ac:spMkLst>
            <pc:docMk/>
            <pc:sldMk cId="2208265847" sldId="258"/>
            <ac:spMk id="2" creationId="{6703E46C-1242-4D60-90D5-972E55E77F9A}"/>
          </ac:spMkLst>
        </pc:spChg>
        <pc:spChg chg="del">
          <ac:chgData name="Sowndarya Thangavel" userId="f2cad0ca22cbd2c6" providerId="LiveId" clId="{D21A1CDB-E2AF-4F6D-9579-445F7C7F82FF}" dt="2021-11-12T06:28:25.229" v="1567"/>
          <ac:spMkLst>
            <pc:docMk/>
            <pc:sldMk cId="2208265847" sldId="258"/>
            <ac:spMk id="3" creationId="{51376B49-0EFD-4827-A0EC-DECD3CB730E8}"/>
          </ac:spMkLst>
        </pc:spChg>
        <pc:spChg chg="add mod">
          <ac:chgData name="Sowndarya Thangavel" userId="f2cad0ca22cbd2c6" providerId="LiveId" clId="{D21A1CDB-E2AF-4F6D-9579-445F7C7F82FF}" dt="2021-11-12T06:36:43.975" v="1707" actId="14100"/>
          <ac:spMkLst>
            <pc:docMk/>
            <pc:sldMk cId="2208265847" sldId="258"/>
            <ac:spMk id="4" creationId="{9D8C003D-8F6B-4ADB-824C-D947CA6D1CF2}"/>
          </ac:spMkLst>
        </pc:spChg>
        <pc:spChg chg="add del mod">
          <ac:chgData name="Sowndarya Thangavel" userId="f2cad0ca22cbd2c6" providerId="LiveId" clId="{D21A1CDB-E2AF-4F6D-9579-445F7C7F82FF}" dt="2021-11-12T06:28:11.817" v="1566" actId="21"/>
          <ac:spMkLst>
            <pc:docMk/>
            <pc:sldMk cId="2208265847" sldId="258"/>
            <ac:spMk id="5" creationId="{FF0C40C9-D5A6-47C6-87D5-4D253262556C}"/>
          </ac:spMkLst>
        </pc:spChg>
        <pc:spChg chg="add mod">
          <ac:chgData name="Sowndarya Thangavel" userId="f2cad0ca22cbd2c6" providerId="LiveId" clId="{D21A1CDB-E2AF-4F6D-9579-445F7C7F82FF}" dt="2021-11-12T06:36:35.196" v="1705" actId="1076"/>
          <ac:spMkLst>
            <pc:docMk/>
            <pc:sldMk cId="2208265847" sldId="258"/>
            <ac:spMk id="6" creationId="{D93267DE-2BC9-4E0B-AC0E-9F157BCB1051}"/>
          </ac:spMkLst>
        </pc:spChg>
        <pc:spChg chg="add del mod">
          <ac:chgData name="Sowndarya Thangavel" userId="f2cad0ca22cbd2c6" providerId="LiveId" clId="{D21A1CDB-E2AF-4F6D-9579-445F7C7F82FF}" dt="2021-11-12T06:31:54.864" v="1614" actId="21"/>
          <ac:spMkLst>
            <pc:docMk/>
            <pc:sldMk cId="2208265847" sldId="258"/>
            <ac:spMk id="7" creationId="{7FEE88F2-A85C-4C8A-A7A3-50ED275AD815}"/>
          </ac:spMkLst>
        </pc:spChg>
        <pc:spChg chg="add mod">
          <ac:chgData name="Sowndarya Thangavel" userId="f2cad0ca22cbd2c6" providerId="LiveId" clId="{D21A1CDB-E2AF-4F6D-9579-445F7C7F82FF}" dt="2021-11-12T06:36:57.336" v="1710" actId="14100"/>
          <ac:spMkLst>
            <pc:docMk/>
            <pc:sldMk cId="2208265847" sldId="258"/>
            <ac:spMk id="8" creationId="{82756DEC-7D0E-49FF-849C-DFB38230ED6E}"/>
          </ac:spMkLst>
        </pc:spChg>
        <pc:spChg chg="add mod">
          <ac:chgData name="Sowndarya Thangavel" userId="f2cad0ca22cbd2c6" providerId="LiveId" clId="{D21A1CDB-E2AF-4F6D-9579-445F7C7F82FF}" dt="2021-11-12T10:02:47.002" v="3954" actId="1076"/>
          <ac:spMkLst>
            <pc:docMk/>
            <pc:sldMk cId="2208265847" sldId="258"/>
            <ac:spMk id="9" creationId="{63B1E327-A47F-44CE-B29D-0855927B8129}"/>
          </ac:spMkLst>
        </pc:spChg>
      </pc:sldChg>
      <pc:sldChg chg="modSp new del mod">
        <pc:chgData name="Sowndarya Thangavel" userId="f2cad0ca22cbd2c6" providerId="LiveId" clId="{D21A1CDB-E2AF-4F6D-9579-445F7C7F82FF}" dt="2021-11-12T06:37:13.403" v="1712" actId="2696"/>
        <pc:sldMkLst>
          <pc:docMk/>
          <pc:sldMk cId="238411595" sldId="259"/>
        </pc:sldMkLst>
        <pc:spChg chg="mod">
          <ac:chgData name="Sowndarya Thangavel" userId="f2cad0ca22cbd2c6" providerId="LiveId" clId="{D21A1CDB-E2AF-4F6D-9579-445F7C7F82FF}" dt="2021-11-11T16:33:33.589" v="318" actId="20577"/>
          <ac:spMkLst>
            <pc:docMk/>
            <pc:sldMk cId="238411595" sldId="259"/>
            <ac:spMk id="2" creationId="{1B234492-7A0B-49A7-9F16-1A4AAC8A8322}"/>
          </ac:spMkLst>
        </pc:spChg>
      </pc:sldChg>
      <pc:sldChg chg="addSp delSp modSp new mod">
        <pc:chgData name="Sowndarya Thangavel" userId="f2cad0ca22cbd2c6" providerId="LiveId" clId="{D21A1CDB-E2AF-4F6D-9579-445F7C7F82FF}" dt="2021-11-12T06:59:05.752" v="1928" actId="20577"/>
        <pc:sldMkLst>
          <pc:docMk/>
          <pc:sldMk cId="541458681" sldId="260"/>
        </pc:sldMkLst>
        <pc:spChg chg="mod">
          <ac:chgData name="Sowndarya Thangavel" userId="f2cad0ca22cbd2c6" providerId="LiveId" clId="{D21A1CDB-E2AF-4F6D-9579-445F7C7F82FF}" dt="2021-11-12T06:59:05.752" v="1928" actId="20577"/>
          <ac:spMkLst>
            <pc:docMk/>
            <pc:sldMk cId="541458681" sldId="260"/>
            <ac:spMk id="2" creationId="{470EFC4F-9540-439F-A829-8D6AE529CD8D}"/>
          </ac:spMkLst>
        </pc:spChg>
        <pc:spChg chg="del">
          <ac:chgData name="Sowndarya Thangavel" userId="f2cad0ca22cbd2c6" providerId="LiveId" clId="{D21A1CDB-E2AF-4F6D-9579-445F7C7F82FF}" dt="2021-11-12T06:56:07.208" v="1890" actId="931"/>
          <ac:spMkLst>
            <pc:docMk/>
            <pc:sldMk cId="541458681" sldId="260"/>
            <ac:spMk id="3" creationId="{631766FC-231F-468C-8450-9C3391758A86}"/>
          </ac:spMkLst>
        </pc:spChg>
        <pc:picChg chg="add mod">
          <ac:chgData name="Sowndarya Thangavel" userId="f2cad0ca22cbd2c6" providerId="LiveId" clId="{D21A1CDB-E2AF-4F6D-9579-445F7C7F82FF}" dt="2021-11-12T06:58:11.668" v="1902" actId="14100"/>
          <ac:picMkLst>
            <pc:docMk/>
            <pc:sldMk cId="541458681" sldId="260"/>
            <ac:picMk id="5" creationId="{B90A204F-D89F-4190-8F94-F99C1E9934CD}"/>
          </ac:picMkLst>
        </pc:picChg>
        <pc:picChg chg="add mod">
          <ac:chgData name="Sowndarya Thangavel" userId="f2cad0ca22cbd2c6" providerId="LiveId" clId="{D21A1CDB-E2AF-4F6D-9579-445F7C7F82FF}" dt="2021-11-12T06:58:19.659" v="1905" actId="14100"/>
          <ac:picMkLst>
            <pc:docMk/>
            <pc:sldMk cId="541458681" sldId="260"/>
            <ac:picMk id="7" creationId="{E3598B92-228E-4208-99CB-94B45AEFDF61}"/>
          </ac:picMkLst>
        </pc:picChg>
      </pc:sldChg>
      <pc:sldChg chg="addSp delSp modSp new mod">
        <pc:chgData name="Sowndarya Thangavel" userId="f2cad0ca22cbd2c6" providerId="LiveId" clId="{D21A1CDB-E2AF-4F6D-9579-445F7C7F82FF}" dt="2021-11-15T05:09:29.028" v="4017" actId="14100"/>
        <pc:sldMkLst>
          <pc:docMk/>
          <pc:sldMk cId="3676904741" sldId="261"/>
        </pc:sldMkLst>
        <pc:spChg chg="mod">
          <ac:chgData name="Sowndarya Thangavel" userId="f2cad0ca22cbd2c6" providerId="LiveId" clId="{D21A1CDB-E2AF-4F6D-9579-445F7C7F82FF}" dt="2021-11-12T07:31:26.561" v="3352" actId="14100"/>
          <ac:spMkLst>
            <pc:docMk/>
            <pc:sldMk cId="3676904741" sldId="261"/>
            <ac:spMk id="2" creationId="{A783BE3B-41E4-4090-A641-B0AF3A738F6F}"/>
          </ac:spMkLst>
        </pc:spChg>
        <pc:spChg chg="del">
          <ac:chgData name="Sowndarya Thangavel" userId="f2cad0ca22cbd2c6" providerId="LiveId" clId="{D21A1CDB-E2AF-4F6D-9579-445F7C7F82FF}" dt="2021-11-12T04:58:58.464" v="410" actId="931"/>
          <ac:spMkLst>
            <pc:docMk/>
            <pc:sldMk cId="3676904741" sldId="261"/>
            <ac:spMk id="3" creationId="{228A7DF7-34E5-4D0C-B51E-C4418D1547C1}"/>
          </ac:spMkLst>
        </pc:spChg>
        <pc:spChg chg="add mod">
          <ac:chgData name="Sowndarya Thangavel" userId="f2cad0ca22cbd2c6" providerId="LiveId" clId="{D21A1CDB-E2AF-4F6D-9579-445F7C7F82FF}" dt="2021-11-12T07:31:44.396" v="3433" actId="20577"/>
          <ac:spMkLst>
            <pc:docMk/>
            <pc:sldMk cId="3676904741" sldId="261"/>
            <ac:spMk id="7" creationId="{6B1EE6E3-3BE5-4C94-9033-631FBB92BFEF}"/>
          </ac:spMkLst>
        </pc:spChg>
        <pc:picChg chg="add mod">
          <ac:chgData name="Sowndarya Thangavel" userId="f2cad0ca22cbd2c6" providerId="LiveId" clId="{D21A1CDB-E2AF-4F6D-9579-445F7C7F82FF}" dt="2021-11-15T05:09:18.583" v="4014" actId="1076"/>
          <ac:picMkLst>
            <pc:docMk/>
            <pc:sldMk cId="3676904741" sldId="261"/>
            <ac:picMk id="4" creationId="{A68B9A56-580B-4C78-8D74-5C99A5AE8962}"/>
          </ac:picMkLst>
        </pc:picChg>
        <pc:picChg chg="add del mod">
          <ac:chgData name="Sowndarya Thangavel" userId="f2cad0ca22cbd2c6" providerId="LiveId" clId="{D21A1CDB-E2AF-4F6D-9579-445F7C7F82FF}" dt="2021-11-12T07:30:11.442" v="3286" actId="21"/>
          <ac:picMkLst>
            <pc:docMk/>
            <pc:sldMk cId="3676904741" sldId="261"/>
            <ac:picMk id="5" creationId="{5570E8F1-A31C-46AA-8A9E-52FE91D36D9E}"/>
          </ac:picMkLst>
        </pc:picChg>
        <pc:picChg chg="add del mod">
          <ac:chgData name="Sowndarya Thangavel" userId="f2cad0ca22cbd2c6" providerId="LiveId" clId="{D21A1CDB-E2AF-4F6D-9579-445F7C7F82FF}" dt="2021-11-15T05:04:28.028" v="3998" actId="21"/>
          <ac:picMkLst>
            <pc:docMk/>
            <pc:sldMk cId="3676904741" sldId="261"/>
            <ac:picMk id="9" creationId="{B3766FD8-4711-4E80-AC53-3BD479626700}"/>
          </ac:picMkLst>
        </pc:picChg>
        <pc:picChg chg="add mod">
          <ac:chgData name="Sowndarya Thangavel" userId="f2cad0ca22cbd2c6" providerId="LiveId" clId="{D21A1CDB-E2AF-4F6D-9579-445F7C7F82FF}" dt="2021-11-15T05:09:29.028" v="4017" actId="14100"/>
          <ac:picMkLst>
            <pc:docMk/>
            <pc:sldMk cId="3676904741" sldId="261"/>
            <ac:picMk id="10" creationId="{886D1E13-E9D6-456F-B16D-DD3093BAF205}"/>
          </ac:picMkLst>
        </pc:picChg>
      </pc:sldChg>
      <pc:sldChg chg="addSp delSp modSp new del mod">
        <pc:chgData name="Sowndarya Thangavel" userId="f2cad0ca22cbd2c6" providerId="LiveId" clId="{D21A1CDB-E2AF-4F6D-9579-445F7C7F82FF}" dt="2021-11-12T07:32:28.061" v="3440" actId="2696"/>
        <pc:sldMkLst>
          <pc:docMk/>
          <pc:sldMk cId="773352268" sldId="262"/>
        </pc:sldMkLst>
        <pc:spChg chg="mod">
          <ac:chgData name="Sowndarya Thangavel" userId="f2cad0ca22cbd2c6" providerId="LiveId" clId="{D21A1CDB-E2AF-4F6D-9579-445F7C7F82FF}" dt="2021-11-12T05:00:53.963" v="436" actId="14100"/>
          <ac:spMkLst>
            <pc:docMk/>
            <pc:sldMk cId="773352268" sldId="262"/>
            <ac:spMk id="2" creationId="{57C8265E-F133-4A1E-A161-20CBE09D768A}"/>
          </ac:spMkLst>
        </pc:spChg>
        <pc:spChg chg="del">
          <ac:chgData name="Sowndarya Thangavel" userId="f2cad0ca22cbd2c6" providerId="LiveId" clId="{D21A1CDB-E2AF-4F6D-9579-445F7C7F82FF}" dt="2021-11-12T05:00:39.869" v="432" actId="931"/>
          <ac:spMkLst>
            <pc:docMk/>
            <pc:sldMk cId="773352268" sldId="262"/>
            <ac:spMk id="3" creationId="{BF07BEEC-102F-455A-A561-93D06F7F92CE}"/>
          </ac:spMkLst>
        </pc:spChg>
        <pc:picChg chg="add mod">
          <ac:chgData name="Sowndarya Thangavel" userId="f2cad0ca22cbd2c6" providerId="LiveId" clId="{D21A1CDB-E2AF-4F6D-9579-445F7C7F82FF}" dt="2021-11-12T05:01:09.595" v="442" actId="14100"/>
          <ac:picMkLst>
            <pc:docMk/>
            <pc:sldMk cId="773352268" sldId="262"/>
            <ac:picMk id="5" creationId="{211BD688-6667-449E-A34A-743DE455FEB3}"/>
          </ac:picMkLst>
        </pc:picChg>
      </pc:sldChg>
      <pc:sldChg chg="addSp delSp modSp new mod">
        <pc:chgData name="Sowndarya Thangavel" userId="f2cad0ca22cbd2c6" providerId="LiveId" clId="{D21A1CDB-E2AF-4F6D-9579-445F7C7F82FF}" dt="2021-11-12T11:45:02.787" v="3987" actId="1036"/>
        <pc:sldMkLst>
          <pc:docMk/>
          <pc:sldMk cId="843509398" sldId="263"/>
        </pc:sldMkLst>
        <pc:spChg chg="mod">
          <ac:chgData name="Sowndarya Thangavel" userId="f2cad0ca22cbd2c6" providerId="LiveId" clId="{D21A1CDB-E2AF-4F6D-9579-445F7C7F82FF}" dt="2021-11-12T07:36:22.912" v="3764" actId="14100"/>
          <ac:spMkLst>
            <pc:docMk/>
            <pc:sldMk cId="843509398" sldId="263"/>
            <ac:spMk id="2" creationId="{EC01AC81-2ACA-434F-9C15-7C2BF9DC4F77}"/>
          </ac:spMkLst>
        </pc:spChg>
        <pc:spChg chg="del">
          <ac:chgData name="Sowndarya Thangavel" userId="f2cad0ca22cbd2c6" providerId="LiveId" clId="{D21A1CDB-E2AF-4F6D-9579-445F7C7F82FF}" dt="2021-11-12T05:01:23.901" v="444" actId="931"/>
          <ac:spMkLst>
            <pc:docMk/>
            <pc:sldMk cId="843509398" sldId="263"/>
            <ac:spMk id="3" creationId="{63F23591-9CCA-474D-83F6-4B3736A0519C}"/>
          </ac:spMkLst>
        </pc:spChg>
        <pc:spChg chg="add del mod">
          <ac:chgData name="Sowndarya Thangavel" userId="f2cad0ca22cbd2c6" providerId="LiveId" clId="{D21A1CDB-E2AF-4F6D-9579-445F7C7F82FF}" dt="2021-11-12T07:34:12.192" v="3493"/>
          <ac:spMkLst>
            <pc:docMk/>
            <pc:sldMk cId="843509398" sldId="263"/>
            <ac:spMk id="7" creationId="{3A25BC8B-109D-40ED-BA44-7BAC2F265797}"/>
          </ac:spMkLst>
        </pc:spChg>
        <pc:spChg chg="add mod">
          <ac:chgData name="Sowndarya Thangavel" userId="f2cad0ca22cbd2c6" providerId="LiveId" clId="{D21A1CDB-E2AF-4F6D-9579-445F7C7F82FF}" dt="2021-11-12T11:45:02.787" v="3987" actId="1036"/>
          <ac:spMkLst>
            <pc:docMk/>
            <pc:sldMk cId="843509398" sldId="263"/>
            <ac:spMk id="9" creationId="{1F976C97-3C02-4C68-BF09-D8B3988BDB09}"/>
          </ac:spMkLst>
        </pc:spChg>
        <pc:picChg chg="add del mod">
          <ac:chgData name="Sowndarya Thangavel" userId="f2cad0ca22cbd2c6" providerId="LiveId" clId="{D21A1CDB-E2AF-4F6D-9579-445F7C7F82FF}" dt="2021-11-12T07:54:29.899" v="3779" actId="21"/>
          <ac:picMkLst>
            <pc:docMk/>
            <pc:sldMk cId="843509398" sldId="263"/>
            <ac:picMk id="4" creationId="{2BBEE7A6-DD49-4E6A-B4B9-F80590FA49A9}"/>
          </ac:picMkLst>
        </pc:picChg>
        <pc:picChg chg="add del mod">
          <ac:chgData name="Sowndarya Thangavel" userId="f2cad0ca22cbd2c6" providerId="LiveId" clId="{D21A1CDB-E2AF-4F6D-9579-445F7C7F82FF}" dt="2021-11-12T07:34:19.898" v="3494" actId="21"/>
          <ac:picMkLst>
            <pc:docMk/>
            <pc:sldMk cId="843509398" sldId="263"/>
            <ac:picMk id="5" creationId="{0F3FD982-D6CB-42F8-B269-2AC84D846D91}"/>
          </ac:picMkLst>
        </pc:picChg>
        <pc:picChg chg="add mod">
          <ac:chgData name="Sowndarya Thangavel" userId="f2cad0ca22cbd2c6" providerId="LiveId" clId="{D21A1CDB-E2AF-4F6D-9579-445F7C7F82FF}" dt="2021-11-12T11:44:36.181" v="3979" actId="1076"/>
          <ac:picMkLst>
            <pc:docMk/>
            <pc:sldMk cId="843509398" sldId="263"/>
            <ac:picMk id="6" creationId="{A1945E2E-9107-40C9-ADEE-3863ECDDF8AC}"/>
          </ac:picMkLst>
        </pc:picChg>
        <pc:picChg chg="add mod">
          <ac:chgData name="Sowndarya Thangavel" userId="f2cad0ca22cbd2c6" providerId="LiveId" clId="{D21A1CDB-E2AF-4F6D-9579-445F7C7F82FF}" dt="2021-11-12T11:44:38.749" v="3980" actId="1076"/>
          <ac:picMkLst>
            <pc:docMk/>
            <pc:sldMk cId="843509398" sldId="263"/>
            <ac:picMk id="7" creationId="{80230B8A-43AC-4CF7-95BF-BA9485FC52D3}"/>
          </ac:picMkLst>
        </pc:picChg>
        <pc:picChg chg="add del mod">
          <ac:chgData name="Sowndarya Thangavel" userId="f2cad0ca22cbd2c6" providerId="LiveId" clId="{D21A1CDB-E2AF-4F6D-9579-445F7C7F82FF}" dt="2021-11-12T07:51:50.823" v="3767" actId="21"/>
          <ac:picMkLst>
            <pc:docMk/>
            <pc:sldMk cId="843509398" sldId="263"/>
            <ac:picMk id="10" creationId="{1571CB72-B9A2-4EBF-B621-0E630EF8A596}"/>
          </ac:picMkLst>
        </pc:picChg>
      </pc:sldChg>
      <pc:sldChg chg="addSp delSp modSp new del mod">
        <pc:chgData name="Sowndarya Thangavel" userId="f2cad0ca22cbd2c6" providerId="LiveId" clId="{D21A1CDB-E2AF-4F6D-9579-445F7C7F82FF}" dt="2021-11-12T07:36:38.533" v="3766" actId="2696"/>
        <pc:sldMkLst>
          <pc:docMk/>
          <pc:sldMk cId="177195108" sldId="264"/>
        </pc:sldMkLst>
        <pc:spChg chg="mod">
          <ac:chgData name="Sowndarya Thangavel" userId="f2cad0ca22cbd2c6" providerId="LiveId" clId="{D21A1CDB-E2AF-4F6D-9579-445F7C7F82FF}" dt="2021-11-12T05:02:59.281" v="488" actId="14100"/>
          <ac:spMkLst>
            <pc:docMk/>
            <pc:sldMk cId="177195108" sldId="264"/>
            <ac:spMk id="2" creationId="{0B281C0B-3D18-422E-B83A-EAC786BF0CC6}"/>
          </ac:spMkLst>
        </pc:spChg>
        <pc:spChg chg="del">
          <ac:chgData name="Sowndarya Thangavel" userId="f2cad0ca22cbd2c6" providerId="LiveId" clId="{D21A1CDB-E2AF-4F6D-9579-445F7C7F82FF}" dt="2021-11-12T05:01:49.394" v="459" actId="931"/>
          <ac:spMkLst>
            <pc:docMk/>
            <pc:sldMk cId="177195108" sldId="264"/>
            <ac:spMk id="3" creationId="{26C33CE5-8027-423C-831E-EB6834A67E8B}"/>
          </ac:spMkLst>
        </pc:spChg>
        <pc:spChg chg="add mod">
          <ac:chgData name="Sowndarya Thangavel" userId="f2cad0ca22cbd2c6" providerId="LiveId" clId="{D21A1CDB-E2AF-4F6D-9579-445F7C7F82FF}" dt="2021-11-12T07:33:06.782" v="3450" actId="21"/>
          <ac:spMkLst>
            <pc:docMk/>
            <pc:sldMk cId="177195108" sldId="264"/>
            <ac:spMk id="7" creationId="{FBB3A9E2-6D95-4A3A-8126-90B5C9BC95ED}"/>
          </ac:spMkLst>
        </pc:spChg>
        <pc:picChg chg="add del mod">
          <ac:chgData name="Sowndarya Thangavel" userId="f2cad0ca22cbd2c6" providerId="LiveId" clId="{D21A1CDB-E2AF-4F6D-9579-445F7C7F82FF}" dt="2021-11-12T07:33:06.782" v="3450" actId="21"/>
          <ac:picMkLst>
            <pc:docMk/>
            <pc:sldMk cId="177195108" sldId="264"/>
            <ac:picMk id="5" creationId="{3DAECBFD-372A-4B9C-92F7-3E0AF8109F00}"/>
          </ac:picMkLst>
        </pc:picChg>
        <pc:picChg chg="add del mod">
          <ac:chgData name="Sowndarya Thangavel" userId="f2cad0ca22cbd2c6" providerId="LiveId" clId="{D21A1CDB-E2AF-4F6D-9579-445F7C7F82FF}" dt="2021-11-12T07:35:49.728" v="3738" actId="21"/>
          <ac:picMkLst>
            <pc:docMk/>
            <pc:sldMk cId="177195108" sldId="264"/>
            <ac:picMk id="8" creationId="{FBD2B20B-E170-4621-8CB4-2DBE4619CF52}"/>
          </ac:picMkLst>
        </pc:picChg>
      </pc:sldChg>
      <pc:sldChg chg="addSp delSp modSp new mod">
        <pc:chgData name="Sowndarya Thangavel" userId="f2cad0ca22cbd2c6" providerId="LiveId" clId="{D21A1CDB-E2AF-4F6D-9579-445F7C7F82FF}" dt="2021-11-12T05:05:46.096" v="561" actId="1076"/>
        <pc:sldMkLst>
          <pc:docMk/>
          <pc:sldMk cId="1628370713" sldId="265"/>
        </pc:sldMkLst>
        <pc:spChg chg="mod">
          <ac:chgData name="Sowndarya Thangavel" userId="f2cad0ca22cbd2c6" providerId="LiveId" clId="{D21A1CDB-E2AF-4F6D-9579-445F7C7F82FF}" dt="2021-11-12T05:05:44.757" v="560" actId="14100"/>
          <ac:spMkLst>
            <pc:docMk/>
            <pc:sldMk cId="1628370713" sldId="265"/>
            <ac:spMk id="2" creationId="{4F251A4A-AC53-4947-B18D-B10636484CFE}"/>
          </ac:spMkLst>
        </pc:spChg>
        <pc:spChg chg="del">
          <ac:chgData name="Sowndarya Thangavel" userId="f2cad0ca22cbd2c6" providerId="LiveId" clId="{D21A1CDB-E2AF-4F6D-9579-445F7C7F82FF}" dt="2021-11-12T05:04:14.293" v="505" actId="931"/>
          <ac:spMkLst>
            <pc:docMk/>
            <pc:sldMk cId="1628370713" sldId="265"/>
            <ac:spMk id="3" creationId="{1B0062AC-18D1-4386-A3D4-1D360DF4BEED}"/>
          </ac:spMkLst>
        </pc:spChg>
        <pc:picChg chg="add mod">
          <ac:chgData name="Sowndarya Thangavel" userId="f2cad0ca22cbd2c6" providerId="LiveId" clId="{D21A1CDB-E2AF-4F6D-9579-445F7C7F82FF}" dt="2021-11-12T05:05:46.096" v="561" actId="1076"/>
          <ac:picMkLst>
            <pc:docMk/>
            <pc:sldMk cId="1628370713" sldId="265"/>
            <ac:picMk id="5" creationId="{BF0EE5BE-BA26-4A06-9135-EA95C79AB14F}"/>
          </ac:picMkLst>
        </pc:picChg>
      </pc:sldChg>
      <pc:sldChg chg="addSp delSp modSp new mod">
        <pc:chgData name="Sowndarya Thangavel" userId="f2cad0ca22cbd2c6" providerId="LiveId" clId="{D21A1CDB-E2AF-4F6D-9579-445F7C7F82FF}" dt="2021-11-12T11:45:44.184" v="3997" actId="1076"/>
        <pc:sldMkLst>
          <pc:docMk/>
          <pc:sldMk cId="2039686984" sldId="266"/>
        </pc:sldMkLst>
        <pc:spChg chg="mod">
          <ac:chgData name="Sowndarya Thangavel" userId="f2cad0ca22cbd2c6" providerId="LiveId" clId="{D21A1CDB-E2AF-4F6D-9579-445F7C7F82FF}" dt="2021-11-12T05:07:50.750" v="647" actId="20577"/>
          <ac:spMkLst>
            <pc:docMk/>
            <pc:sldMk cId="2039686984" sldId="266"/>
            <ac:spMk id="2" creationId="{3234672A-283F-404C-95A6-DB97522DC5F6}"/>
          </ac:spMkLst>
        </pc:spChg>
        <pc:spChg chg="del">
          <ac:chgData name="Sowndarya Thangavel" userId="f2cad0ca22cbd2c6" providerId="LiveId" clId="{D21A1CDB-E2AF-4F6D-9579-445F7C7F82FF}" dt="2021-11-12T05:06:01.863" v="563" actId="931"/>
          <ac:spMkLst>
            <pc:docMk/>
            <pc:sldMk cId="2039686984" sldId="266"/>
            <ac:spMk id="3" creationId="{00B7995F-CF32-430F-B2BA-9EDA2BF0924F}"/>
          </ac:spMkLst>
        </pc:spChg>
        <pc:picChg chg="add mod">
          <ac:chgData name="Sowndarya Thangavel" userId="f2cad0ca22cbd2c6" providerId="LiveId" clId="{D21A1CDB-E2AF-4F6D-9579-445F7C7F82FF}" dt="2021-11-12T11:45:30.723" v="3992" actId="14100"/>
          <ac:picMkLst>
            <pc:docMk/>
            <pc:sldMk cId="2039686984" sldId="266"/>
            <ac:picMk id="5" creationId="{8221CD3C-2AB5-41B0-B33A-1EF50B36D178}"/>
          </ac:picMkLst>
        </pc:picChg>
        <pc:picChg chg="add mod">
          <ac:chgData name="Sowndarya Thangavel" userId="f2cad0ca22cbd2c6" providerId="LiveId" clId="{D21A1CDB-E2AF-4F6D-9579-445F7C7F82FF}" dt="2021-11-12T11:45:44.184" v="3997" actId="1076"/>
          <ac:picMkLst>
            <pc:docMk/>
            <pc:sldMk cId="2039686984" sldId="266"/>
            <ac:picMk id="7" creationId="{C8740334-26FA-4911-8557-143FEBA513B4}"/>
          </ac:picMkLst>
        </pc:picChg>
      </pc:sldChg>
      <pc:sldChg chg="addSp delSp modSp new mod">
        <pc:chgData name="Sowndarya Thangavel" userId="f2cad0ca22cbd2c6" providerId="LiveId" clId="{D21A1CDB-E2AF-4F6D-9579-445F7C7F82FF}" dt="2021-11-12T07:28:41.329" v="3283" actId="14100"/>
        <pc:sldMkLst>
          <pc:docMk/>
          <pc:sldMk cId="2651859614" sldId="267"/>
        </pc:sldMkLst>
        <pc:spChg chg="mod">
          <ac:chgData name="Sowndarya Thangavel" userId="f2cad0ca22cbd2c6" providerId="LiveId" clId="{D21A1CDB-E2AF-4F6D-9579-445F7C7F82FF}" dt="2021-11-12T05:16:14.611" v="1005" actId="1076"/>
          <ac:spMkLst>
            <pc:docMk/>
            <pc:sldMk cId="2651859614" sldId="267"/>
            <ac:spMk id="2" creationId="{CEA13F5B-79E5-44C3-BFC1-B4FA49FE7F69}"/>
          </ac:spMkLst>
        </pc:spChg>
        <pc:spChg chg="del">
          <ac:chgData name="Sowndarya Thangavel" userId="f2cad0ca22cbd2c6" providerId="LiveId" clId="{D21A1CDB-E2AF-4F6D-9579-445F7C7F82FF}" dt="2021-11-12T05:14:41.538" v="881" actId="931"/>
          <ac:spMkLst>
            <pc:docMk/>
            <pc:sldMk cId="2651859614" sldId="267"/>
            <ac:spMk id="3" creationId="{17E5CACB-2BDE-4BF3-A4E3-5DAEE14AE5B1}"/>
          </ac:spMkLst>
        </pc:spChg>
        <pc:picChg chg="add mod">
          <ac:chgData name="Sowndarya Thangavel" userId="f2cad0ca22cbd2c6" providerId="LiveId" clId="{D21A1CDB-E2AF-4F6D-9579-445F7C7F82FF}" dt="2021-11-12T07:28:33.082" v="3281" actId="14100"/>
          <ac:picMkLst>
            <pc:docMk/>
            <pc:sldMk cId="2651859614" sldId="267"/>
            <ac:picMk id="5" creationId="{056CE873-9EED-4F47-9617-00E16C706F5C}"/>
          </ac:picMkLst>
        </pc:picChg>
        <pc:picChg chg="add mod">
          <ac:chgData name="Sowndarya Thangavel" userId="f2cad0ca22cbd2c6" providerId="LiveId" clId="{D21A1CDB-E2AF-4F6D-9579-445F7C7F82FF}" dt="2021-11-12T07:28:25.380" v="3278" actId="1076"/>
          <ac:picMkLst>
            <pc:docMk/>
            <pc:sldMk cId="2651859614" sldId="267"/>
            <ac:picMk id="7" creationId="{3AAD623F-A021-4E6E-A23A-9EF0E31A8B17}"/>
          </ac:picMkLst>
        </pc:picChg>
        <pc:picChg chg="add mod">
          <ac:chgData name="Sowndarya Thangavel" userId="f2cad0ca22cbd2c6" providerId="LiveId" clId="{D21A1CDB-E2AF-4F6D-9579-445F7C7F82FF}" dt="2021-11-12T07:28:41.329" v="3283" actId="14100"/>
          <ac:picMkLst>
            <pc:docMk/>
            <pc:sldMk cId="2651859614" sldId="267"/>
            <ac:picMk id="9" creationId="{2EA9F017-DAD5-41FE-A22D-5F8C52955455}"/>
          </ac:picMkLst>
        </pc:picChg>
        <pc:picChg chg="add mod">
          <ac:chgData name="Sowndarya Thangavel" userId="f2cad0ca22cbd2c6" providerId="LiveId" clId="{D21A1CDB-E2AF-4F6D-9579-445F7C7F82FF}" dt="2021-11-12T07:28:23.251" v="3277" actId="1076"/>
          <ac:picMkLst>
            <pc:docMk/>
            <pc:sldMk cId="2651859614" sldId="267"/>
            <ac:picMk id="11" creationId="{C7573C2B-AB9B-4ABE-906E-044C8A21FF90}"/>
          </ac:picMkLst>
        </pc:picChg>
      </pc:sldChg>
      <pc:sldChg chg="addSp delSp modSp new mod">
        <pc:chgData name="Sowndarya Thangavel" userId="f2cad0ca22cbd2c6" providerId="LiveId" clId="{D21A1CDB-E2AF-4F6D-9579-445F7C7F82FF}" dt="2021-11-12T05:23:06.979" v="1150" actId="14100"/>
        <pc:sldMkLst>
          <pc:docMk/>
          <pc:sldMk cId="1240256561" sldId="268"/>
        </pc:sldMkLst>
        <pc:spChg chg="mod">
          <ac:chgData name="Sowndarya Thangavel" userId="f2cad0ca22cbd2c6" providerId="LiveId" clId="{D21A1CDB-E2AF-4F6D-9579-445F7C7F82FF}" dt="2021-11-12T05:22:22.556" v="1134" actId="27636"/>
          <ac:spMkLst>
            <pc:docMk/>
            <pc:sldMk cId="1240256561" sldId="268"/>
            <ac:spMk id="2" creationId="{95029086-338E-48E3-8B9C-9E5BF1427A55}"/>
          </ac:spMkLst>
        </pc:spChg>
        <pc:spChg chg="del">
          <ac:chgData name="Sowndarya Thangavel" userId="f2cad0ca22cbd2c6" providerId="LiveId" clId="{D21A1CDB-E2AF-4F6D-9579-445F7C7F82FF}" dt="2021-11-12T05:16:51.147" v="1010" actId="931"/>
          <ac:spMkLst>
            <pc:docMk/>
            <pc:sldMk cId="1240256561" sldId="268"/>
            <ac:spMk id="3" creationId="{234E9BE8-78AF-4AAF-8644-D3364331B77F}"/>
          </ac:spMkLst>
        </pc:spChg>
        <pc:picChg chg="add mod">
          <ac:chgData name="Sowndarya Thangavel" userId="f2cad0ca22cbd2c6" providerId="LiveId" clId="{D21A1CDB-E2AF-4F6D-9579-445F7C7F82FF}" dt="2021-11-12T05:22:56.953" v="1147" actId="1076"/>
          <ac:picMkLst>
            <pc:docMk/>
            <pc:sldMk cId="1240256561" sldId="268"/>
            <ac:picMk id="5" creationId="{0E9352A8-D3E5-45A9-8EC8-89BC0AEDE359}"/>
          </ac:picMkLst>
        </pc:picChg>
        <pc:picChg chg="add mod">
          <ac:chgData name="Sowndarya Thangavel" userId="f2cad0ca22cbd2c6" providerId="LiveId" clId="{D21A1CDB-E2AF-4F6D-9579-445F7C7F82FF}" dt="2021-11-12T05:23:06.979" v="1150" actId="14100"/>
          <ac:picMkLst>
            <pc:docMk/>
            <pc:sldMk cId="1240256561" sldId="268"/>
            <ac:picMk id="7" creationId="{4FEC94B9-7A1D-4572-B7B4-421A38E99FD2}"/>
          </ac:picMkLst>
        </pc:picChg>
      </pc:sldChg>
      <pc:sldChg chg="addSp delSp modSp new mod">
        <pc:chgData name="Sowndarya Thangavel" userId="f2cad0ca22cbd2c6" providerId="LiveId" clId="{D21A1CDB-E2AF-4F6D-9579-445F7C7F82FF}" dt="2021-11-12T05:24:15.332" v="1224" actId="1076"/>
        <pc:sldMkLst>
          <pc:docMk/>
          <pc:sldMk cId="3455375319" sldId="269"/>
        </pc:sldMkLst>
        <pc:spChg chg="mod">
          <ac:chgData name="Sowndarya Thangavel" userId="f2cad0ca22cbd2c6" providerId="LiveId" clId="{D21A1CDB-E2AF-4F6D-9579-445F7C7F82FF}" dt="2021-11-12T05:23:57.819" v="1218" actId="20577"/>
          <ac:spMkLst>
            <pc:docMk/>
            <pc:sldMk cId="3455375319" sldId="269"/>
            <ac:spMk id="2" creationId="{DB0EB3CD-F09D-4854-A7D4-F8851A8B01A3}"/>
          </ac:spMkLst>
        </pc:spChg>
        <pc:spChg chg="del">
          <ac:chgData name="Sowndarya Thangavel" userId="f2cad0ca22cbd2c6" providerId="LiveId" clId="{D21A1CDB-E2AF-4F6D-9579-445F7C7F82FF}" dt="2021-11-12T05:17:58.221" v="1032" actId="931"/>
          <ac:spMkLst>
            <pc:docMk/>
            <pc:sldMk cId="3455375319" sldId="269"/>
            <ac:spMk id="3" creationId="{27C6B0D1-27C6-4566-A96A-41082E48703B}"/>
          </ac:spMkLst>
        </pc:spChg>
        <pc:spChg chg="add del mod">
          <ac:chgData name="Sowndarya Thangavel" userId="f2cad0ca22cbd2c6" providerId="LiveId" clId="{D21A1CDB-E2AF-4F6D-9579-445F7C7F82FF}" dt="2021-11-12T05:23:38.132" v="1152" actId="931"/>
          <ac:spMkLst>
            <pc:docMk/>
            <pc:sldMk cId="3455375319" sldId="269"/>
            <ac:spMk id="7" creationId="{5F871754-C705-44AF-BAF3-8182D892B184}"/>
          </ac:spMkLst>
        </pc:spChg>
        <pc:picChg chg="add del mod">
          <ac:chgData name="Sowndarya Thangavel" userId="f2cad0ca22cbd2c6" providerId="LiveId" clId="{D21A1CDB-E2AF-4F6D-9579-445F7C7F82FF}" dt="2021-11-12T05:23:25.043" v="1151" actId="21"/>
          <ac:picMkLst>
            <pc:docMk/>
            <pc:sldMk cId="3455375319" sldId="269"/>
            <ac:picMk id="5" creationId="{C7265DC9-1C61-4C9F-ACCB-046FDA2F0D12}"/>
          </ac:picMkLst>
        </pc:picChg>
        <pc:picChg chg="add mod">
          <ac:chgData name="Sowndarya Thangavel" userId="f2cad0ca22cbd2c6" providerId="LiveId" clId="{D21A1CDB-E2AF-4F6D-9579-445F7C7F82FF}" dt="2021-11-12T05:24:15.332" v="1224" actId="1076"/>
          <ac:picMkLst>
            <pc:docMk/>
            <pc:sldMk cId="3455375319" sldId="269"/>
            <ac:picMk id="9" creationId="{5916B85B-94F6-473A-A703-20D9708E14AF}"/>
          </ac:picMkLst>
        </pc:picChg>
      </pc:sldChg>
      <pc:sldChg chg="delSp modSp new mod">
        <pc:chgData name="Sowndarya Thangavel" userId="f2cad0ca22cbd2c6" providerId="LiveId" clId="{D21A1CDB-E2AF-4F6D-9579-445F7C7F82FF}" dt="2021-11-12T05:27:49.261" v="1278" actId="21"/>
        <pc:sldMkLst>
          <pc:docMk/>
          <pc:sldMk cId="4203242099" sldId="270"/>
        </pc:sldMkLst>
        <pc:spChg chg="mod">
          <ac:chgData name="Sowndarya Thangavel" userId="f2cad0ca22cbd2c6" providerId="LiveId" clId="{D21A1CDB-E2AF-4F6D-9579-445F7C7F82FF}" dt="2021-11-12T05:27:32.644" v="1277" actId="20577"/>
          <ac:spMkLst>
            <pc:docMk/>
            <pc:sldMk cId="4203242099" sldId="270"/>
            <ac:spMk id="2" creationId="{0837DC40-7D6F-4EC1-A9E2-A8632B8900E5}"/>
          </ac:spMkLst>
        </pc:spChg>
        <pc:spChg chg="del mod">
          <ac:chgData name="Sowndarya Thangavel" userId="f2cad0ca22cbd2c6" providerId="LiveId" clId="{D21A1CDB-E2AF-4F6D-9579-445F7C7F82FF}" dt="2021-11-12T05:27:49.261" v="1278" actId="21"/>
          <ac:spMkLst>
            <pc:docMk/>
            <pc:sldMk cId="4203242099" sldId="270"/>
            <ac:spMk id="3" creationId="{69FAE91C-7551-439E-8F8D-C08161284A49}"/>
          </ac:spMkLst>
        </pc:spChg>
      </pc:sldChg>
      <pc:sldChg chg="addSp delSp modSp new del mod">
        <pc:chgData name="Sowndarya Thangavel" userId="f2cad0ca22cbd2c6" providerId="LiveId" clId="{D21A1CDB-E2AF-4F6D-9579-445F7C7F82FF}" dt="2021-11-12T07:12:21.903" v="2474" actId="2696"/>
        <pc:sldMkLst>
          <pc:docMk/>
          <pc:sldMk cId="176990458" sldId="271"/>
        </pc:sldMkLst>
        <pc:spChg chg="mod">
          <ac:chgData name="Sowndarya Thangavel" userId="f2cad0ca22cbd2c6" providerId="LiveId" clId="{D21A1CDB-E2AF-4F6D-9579-445F7C7F82FF}" dt="2021-11-12T06:39:55.103" v="1752" actId="14100"/>
          <ac:spMkLst>
            <pc:docMk/>
            <pc:sldMk cId="176990458" sldId="271"/>
            <ac:spMk id="2" creationId="{AD08FF93-F471-4536-8683-36980C16D4E9}"/>
          </ac:spMkLst>
        </pc:spChg>
        <pc:spChg chg="del mod">
          <ac:chgData name="Sowndarya Thangavel" userId="f2cad0ca22cbd2c6" providerId="LiveId" clId="{D21A1CDB-E2AF-4F6D-9579-445F7C7F82FF}" dt="2021-11-12T07:06:47.848" v="2449"/>
          <ac:spMkLst>
            <pc:docMk/>
            <pc:sldMk cId="176990458" sldId="271"/>
            <ac:spMk id="3" creationId="{401B9967-147D-4C47-9F12-6D1E0F3494BD}"/>
          </ac:spMkLst>
        </pc:spChg>
        <pc:spChg chg="add mod">
          <ac:chgData name="Sowndarya Thangavel" userId="f2cad0ca22cbd2c6" providerId="LiveId" clId="{D21A1CDB-E2AF-4F6D-9579-445F7C7F82FF}" dt="2021-11-12T07:00:08.860" v="1933" actId="14100"/>
          <ac:spMkLst>
            <pc:docMk/>
            <pc:sldMk cId="176990458" sldId="271"/>
            <ac:spMk id="4" creationId="{606E55B0-CE37-492F-8C3A-2E6AFBD02CFC}"/>
          </ac:spMkLst>
        </pc:spChg>
        <pc:spChg chg="add del mod">
          <ac:chgData name="Sowndarya Thangavel" userId="f2cad0ca22cbd2c6" providerId="LiveId" clId="{D21A1CDB-E2AF-4F6D-9579-445F7C7F82FF}" dt="2021-11-12T07:11:55.556" v="2471" actId="21"/>
          <ac:spMkLst>
            <pc:docMk/>
            <pc:sldMk cId="176990458" sldId="271"/>
            <ac:spMk id="7" creationId="{5960C7B3-1B24-45CE-8911-7CBF093CBFA5}"/>
          </ac:spMkLst>
        </pc:spChg>
        <pc:spChg chg="add del mod">
          <ac:chgData name="Sowndarya Thangavel" userId="f2cad0ca22cbd2c6" providerId="LiveId" clId="{D21A1CDB-E2AF-4F6D-9579-445F7C7F82FF}" dt="2021-11-12T07:12:15.812" v="2473" actId="21"/>
          <ac:spMkLst>
            <pc:docMk/>
            <pc:sldMk cId="176990458" sldId="271"/>
            <ac:spMk id="8" creationId="{5350F446-12D1-4DD6-99B3-DFF2C1C8051A}"/>
          </ac:spMkLst>
        </pc:spChg>
        <pc:picChg chg="add del mod">
          <ac:chgData name="Sowndarya Thangavel" userId="f2cad0ca22cbd2c6" providerId="LiveId" clId="{D21A1CDB-E2AF-4F6D-9579-445F7C7F82FF}" dt="2021-11-12T07:11:22.442" v="2466" actId="21"/>
          <ac:picMkLst>
            <pc:docMk/>
            <pc:sldMk cId="176990458" sldId="271"/>
            <ac:picMk id="6" creationId="{41D4D1A0-F8C0-44B4-8AC5-9E4073E12054}"/>
          </ac:picMkLst>
        </pc:picChg>
        <pc:picChg chg="add del mod">
          <ac:chgData name="Sowndarya Thangavel" userId="f2cad0ca22cbd2c6" providerId="LiveId" clId="{D21A1CDB-E2AF-4F6D-9579-445F7C7F82FF}" dt="2021-11-12T07:00:15.323" v="1934" actId="21"/>
          <ac:picMkLst>
            <pc:docMk/>
            <pc:sldMk cId="176990458" sldId="271"/>
            <ac:picMk id="1025" creationId="{D149BA75-5C36-410D-8525-EC0626E4C3DF}"/>
          </ac:picMkLst>
        </pc:picChg>
      </pc:sldChg>
      <pc:sldChg chg="addSp delSp modSp new mod">
        <pc:chgData name="Sowndarya Thangavel" userId="f2cad0ca22cbd2c6" providerId="LiveId" clId="{D21A1CDB-E2AF-4F6D-9579-445F7C7F82FF}" dt="2021-11-12T07:23:41.962" v="3016" actId="14100"/>
        <pc:sldMkLst>
          <pc:docMk/>
          <pc:sldMk cId="291413239" sldId="271"/>
        </pc:sldMkLst>
        <pc:spChg chg="mod">
          <ac:chgData name="Sowndarya Thangavel" userId="f2cad0ca22cbd2c6" providerId="LiveId" clId="{D21A1CDB-E2AF-4F6D-9579-445F7C7F82FF}" dt="2021-11-12T07:12:46.251" v="2490" actId="14100"/>
          <ac:spMkLst>
            <pc:docMk/>
            <pc:sldMk cId="291413239" sldId="271"/>
            <ac:spMk id="2" creationId="{01E5B898-CD99-4700-9513-7B8C4BAFD017}"/>
          </ac:spMkLst>
        </pc:spChg>
        <pc:spChg chg="del mod">
          <ac:chgData name="Sowndarya Thangavel" userId="f2cad0ca22cbd2c6" providerId="LiveId" clId="{D21A1CDB-E2AF-4F6D-9579-445F7C7F82FF}" dt="2021-11-12T07:15:21.550" v="2492" actId="931"/>
          <ac:spMkLst>
            <pc:docMk/>
            <pc:sldMk cId="291413239" sldId="271"/>
            <ac:spMk id="3" creationId="{9FF372F4-29A4-4C9D-8EAD-3FC64D980655}"/>
          </ac:spMkLst>
        </pc:spChg>
        <pc:spChg chg="add mod">
          <ac:chgData name="Sowndarya Thangavel" userId="f2cad0ca22cbd2c6" providerId="LiveId" clId="{D21A1CDB-E2AF-4F6D-9579-445F7C7F82FF}" dt="2021-11-12T07:23:41.962" v="3016" actId="14100"/>
          <ac:spMkLst>
            <pc:docMk/>
            <pc:sldMk cId="291413239" sldId="271"/>
            <ac:spMk id="7" creationId="{CADDDBC2-FDA5-4669-9025-7236EE1FF329}"/>
          </ac:spMkLst>
        </pc:spChg>
        <pc:picChg chg="add del mod">
          <ac:chgData name="Sowndarya Thangavel" userId="f2cad0ca22cbd2c6" providerId="LiveId" clId="{D21A1CDB-E2AF-4F6D-9579-445F7C7F82FF}" dt="2021-11-12T07:15:48.224" v="2500" actId="21"/>
          <ac:picMkLst>
            <pc:docMk/>
            <pc:sldMk cId="291413239" sldId="271"/>
            <ac:picMk id="5" creationId="{0D0275D0-7BB8-400C-8B99-ED809863C064}"/>
          </ac:picMkLst>
        </pc:picChg>
      </pc:sldChg>
      <pc:sldChg chg="addSp delSp modSp new mod">
        <pc:chgData name="Sowndarya Thangavel" userId="f2cad0ca22cbd2c6" providerId="LiveId" clId="{D21A1CDB-E2AF-4F6D-9579-445F7C7F82FF}" dt="2021-11-15T05:15:15.462" v="4391" actId="14100"/>
        <pc:sldMkLst>
          <pc:docMk/>
          <pc:sldMk cId="2344272872" sldId="272"/>
        </pc:sldMkLst>
        <pc:spChg chg="mod">
          <ac:chgData name="Sowndarya Thangavel" userId="f2cad0ca22cbd2c6" providerId="LiveId" clId="{D21A1CDB-E2AF-4F6D-9579-445F7C7F82FF}" dt="2021-11-15T05:10:13.850" v="4030" actId="20577"/>
          <ac:spMkLst>
            <pc:docMk/>
            <pc:sldMk cId="2344272872" sldId="272"/>
            <ac:spMk id="2" creationId="{92B51185-6FE9-456B-BDE4-CF376DC6AE5A}"/>
          </ac:spMkLst>
        </pc:spChg>
        <pc:spChg chg="del">
          <ac:chgData name="Sowndarya Thangavel" userId="f2cad0ca22cbd2c6" providerId="LiveId" clId="{D21A1CDB-E2AF-4F6D-9579-445F7C7F82FF}" dt="2021-11-15T05:10:27.763" v="4031" actId="931"/>
          <ac:spMkLst>
            <pc:docMk/>
            <pc:sldMk cId="2344272872" sldId="272"/>
            <ac:spMk id="3" creationId="{6FFD1D23-7CDB-45A7-A5FB-3758040746A0}"/>
          </ac:spMkLst>
        </pc:spChg>
        <pc:spChg chg="add mod">
          <ac:chgData name="Sowndarya Thangavel" userId="f2cad0ca22cbd2c6" providerId="LiveId" clId="{D21A1CDB-E2AF-4F6D-9579-445F7C7F82FF}" dt="2021-11-15T05:13:42.458" v="4363" actId="20577"/>
          <ac:spMkLst>
            <pc:docMk/>
            <pc:sldMk cId="2344272872" sldId="272"/>
            <ac:spMk id="9" creationId="{ECC78ACF-A45E-4009-B2F2-4B4EACF3BCBF}"/>
          </ac:spMkLst>
        </pc:spChg>
        <pc:picChg chg="add del mod">
          <ac:chgData name="Sowndarya Thangavel" userId="f2cad0ca22cbd2c6" providerId="LiveId" clId="{D21A1CDB-E2AF-4F6D-9579-445F7C7F82FF}" dt="2021-11-15T05:11:42.931" v="4052" actId="21"/>
          <ac:picMkLst>
            <pc:docMk/>
            <pc:sldMk cId="2344272872" sldId="272"/>
            <ac:picMk id="5" creationId="{99A33CA0-4FBB-4853-B393-65292075200E}"/>
          </ac:picMkLst>
        </pc:picChg>
        <pc:picChg chg="add del mod">
          <ac:chgData name="Sowndarya Thangavel" userId="f2cad0ca22cbd2c6" providerId="LiveId" clId="{D21A1CDB-E2AF-4F6D-9579-445F7C7F82FF}" dt="2021-11-15T05:11:39.391" v="4051" actId="21"/>
          <ac:picMkLst>
            <pc:docMk/>
            <pc:sldMk cId="2344272872" sldId="272"/>
            <ac:picMk id="7" creationId="{80AEBE43-37BC-4300-8D15-C27692A7120C}"/>
          </ac:picMkLst>
        </pc:picChg>
        <pc:picChg chg="add mod">
          <ac:chgData name="Sowndarya Thangavel" userId="f2cad0ca22cbd2c6" providerId="LiveId" clId="{D21A1CDB-E2AF-4F6D-9579-445F7C7F82FF}" dt="2021-11-15T05:15:15.462" v="4391" actId="14100"/>
          <ac:picMkLst>
            <pc:docMk/>
            <pc:sldMk cId="2344272872" sldId="272"/>
            <ac:picMk id="11" creationId="{CDEC56EF-BE1A-431F-85DB-6CE5A960513E}"/>
          </ac:picMkLst>
        </pc:picChg>
        <pc:picChg chg="add mod">
          <ac:chgData name="Sowndarya Thangavel" userId="f2cad0ca22cbd2c6" providerId="LiveId" clId="{D21A1CDB-E2AF-4F6D-9579-445F7C7F82FF}" dt="2021-11-15T05:15:06.784" v="4390" actId="14100"/>
          <ac:picMkLst>
            <pc:docMk/>
            <pc:sldMk cId="2344272872" sldId="272"/>
            <ac:picMk id="13" creationId="{BCC0E899-4431-458D-8AE7-C189D548EF8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11/15/2021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970F-2AAA-4888-B85D-CE90ADDEB8E5}"/>
              </a:ext>
            </a:extLst>
          </p:cNvPr>
          <p:cNvSpPr>
            <a:spLocks noGrp="1"/>
          </p:cNvSpPr>
          <p:nvPr>
            <p:ph type="ctrTitle"/>
          </p:nvPr>
        </p:nvSpPr>
        <p:spPr>
          <a:xfrm>
            <a:off x="1595269" y="736847"/>
            <a:ext cx="9001462" cy="3648722"/>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u="sng" dirty="0"/>
              <a:t>Front</a:t>
            </a:r>
            <a:r>
              <a:rPr lang="en-US" dirty="0"/>
              <a:t> </a:t>
            </a:r>
            <a:r>
              <a:rPr lang="en-US" u="sng" dirty="0"/>
              <a:t>end</a:t>
            </a:r>
            <a:r>
              <a:rPr lang="en-US" dirty="0"/>
              <a:t> </a:t>
            </a:r>
            <a:r>
              <a:rPr lang="en-US" u="sng" dirty="0"/>
              <a:t>project</a:t>
            </a:r>
            <a:br>
              <a:rPr lang="en-US" dirty="0"/>
            </a:br>
            <a:br>
              <a:rPr lang="en-US" dirty="0"/>
            </a:br>
            <a:r>
              <a:rPr lang="en-US" dirty="0"/>
              <a:t>hospital management system</a:t>
            </a:r>
            <a:br>
              <a:rPr lang="en-US" dirty="0"/>
            </a:br>
            <a:endParaRPr lang="en-IN" dirty="0"/>
          </a:p>
        </p:txBody>
      </p:sp>
      <p:sp>
        <p:nvSpPr>
          <p:cNvPr id="3" name="Subtitle 2">
            <a:extLst>
              <a:ext uri="{FF2B5EF4-FFF2-40B4-BE49-F238E27FC236}">
                <a16:creationId xmlns:a16="http://schemas.microsoft.com/office/drawing/2014/main" id="{19EF69F9-115C-4372-B570-FD180C838E34}"/>
              </a:ext>
            </a:extLst>
          </p:cNvPr>
          <p:cNvSpPr>
            <a:spLocks noGrp="1"/>
          </p:cNvSpPr>
          <p:nvPr>
            <p:ph type="subTitle" idx="1"/>
          </p:nvPr>
        </p:nvSpPr>
        <p:spPr>
          <a:xfrm>
            <a:off x="967666" y="4603072"/>
            <a:ext cx="11141476" cy="1633490"/>
          </a:xfrm>
        </p:spPr>
        <p:txBody>
          <a:bodyPr>
            <a:normAutofit/>
          </a:bodyPr>
          <a:lstStyle/>
          <a:p>
            <a:r>
              <a:rPr lang="en-US" dirty="0"/>
              <a:t>By,</a:t>
            </a:r>
          </a:p>
          <a:p>
            <a:r>
              <a:rPr lang="en-US" dirty="0"/>
              <a:t>                                                      SOWNDARYA THANGAVEL</a:t>
            </a:r>
            <a:endParaRPr lang="en-IN" dirty="0"/>
          </a:p>
        </p:txBody>
      </p:sp>
    </p:spTree>
    <p:extLst>
      <p:ext uri="{BB962C8B-B14F-4D97-AF65-F5344CB8AC3E}">
        <p14:creationId xmlns:p14="http://schemas.microsoft.com/office/powerpoint/2010/main" val="4196745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4672A-283F-404C-95A6-DB97522DC5F6}"/>
              </a:ext>
            </a:extLst>
          </p:cNvPr>
          <p:cNvSpPr>
            <a:spLocks noGrp="1"/>
          </p:cNvSpPr>
          <p:nvPr>
            <p:ph type="title"/>
          </p:nvPr>
        </p:nvSpPr>
        <p:spPr/>
        <p:txBody>
          <a:bodyPr/>
          <a:lstStyle/>
          <a:p>
            <a:r>
              <a:rPr lang="en-US" dirty="0"/>
              <a:t>Booking appointment form</a:t>
            </a:r>
            <a:endParaRPr lang="en-IN" dirty="0"/>
          </a:p>
        </p:txBody>
      </p:sp>
      <p:pic>
        <p:nvPicPr>
          <p:cNvPr id="5" name="Content Placeholder 4">
            <a:extLst>
              <a:ext uri="{FF2B5EF4-FFF2-40B4-BE49-F238E27FC236}">
                <a16:creationId xmlns:a16="http://schemas.microsoft.com/office/drawing/2014/main" id="{8221CD3C-2AB5-41B0-B33A-1EF50B36D178}"/>
              </a:ext>
            </a:extLst>
          </p:cNvPr>
          <p:cNvPicPr>
            <a:picLocks noGrp="1" noChangeAspect="1"/>
          </p:cNvPicPr>
          <p:nvPr>
            <p:ph idx="1"/>
          </p:nvPr>
        </p:nvPicPr>
        <p:blipFill>
          <a:blip r:embed="rId2"/>
          <a:stretch>
            <a:fillRect/>
          </a:stretch>
        </p:blipFill>
        <p:spPr>
          <a:xfrm>
            <a:off x="6453460" y="1935921"/>
            <a:ext cx="4980979" cy="4491512"/>
          </a:xfrm>
        </p:spPr>
      </p:pic>
      <p:pic>
        <p:nvPicPr>
          <p:cNvPr id="7" name="Picture 6">
            <a:extLst>
              <a:ext uri="{FF2B5EF4-FFF2-40B4-BE49-F238E27FC236}">
                <a16:creationId xmlns:a16="http://schemas.microsoft.com/office/drawing/2014/main" id="{C8740334-26FA-4911-8557-143FEBA513B4}"/>
              </a:ext>
            </a:extLst>
          </p:cNvPr>
          <p:cNvPicPr>
            <a:picLocks noChangeAspect="1"/>
          </p:cNvPicPr>
          <p:nvPr/>
        </p:nvPicPr>
        <p:blipFill>
          <a:blip r:embed="rId3"/>
          <a:stretch>
            <a:fillRect/>
          </a:stretch>
        </p:blipFill>
        <p:spPr>
          <a:xfrm>
            <a:off x="1305598" y="1927338"/>
            <a:ext cx="4980979" cy="4491512"/>
          </a:xfrm>
          <a:prstGeom prst="rect">
            <a:avLst/>
          </a:prstGeom>
        </p:spPr>
      </p:pic>
    </p:spTree>
    <p:extLst>
      <p:ext uri="{BB962C8B-B14F-4D97-AF65-F5344CB8AC3E}">
        <p14:creationId xmlns:p14="http://schemas.microsoft.com/office/powerpoint/2010/main" val="203968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3F5B-79E5-44C3-BFC1-B4FA49FE7F69}"/>
              </a:ext>
            </a:extLst>
          </p:cNvPr>
          <p:cNvSpPr>
            <a:spLocks noGrp="1"/>
          </p:cNvSpPr>
          <p:nvPr>
            <p:ph type="title"/>
          </p:nvPr>
        </p:nvSpPr>
        <p:spPr>
          <a:xfrm>
            <a:off x="1002572" y="186434"/>
            <a:ext cx="10353761" cy="585924"/>
          </a:xfrm>
        </p:spPr>
        <p:txBody>
          <a:bodyPr/>
          <a:lstStyle/>
          <a:p>
            <a:r>
              <a:rPr lang="en-US" dirty="0"/>
              <a:t>Online Courses  </a:t>
            </a:r>
            <a:endParaRPr lang="en-IN" dirty="0"/>
          </a:p>
        </p:txBody>
      </p:sp>
      <p:pic>
        <p:nvPicPr>
          <p:cNvPr id="5" name="Content Placeholder 4">
            <a:extLst>
              <a:ext uri="{FF2B5EF4-FFF2-40B4-BE49-F238E27FC236}">
                <a16:creationId xmlns:a16="http://schemas.microsoft.com/office/drawing/2014/main" id="{056CE873-9EED-4F47-9617-00E16C706F5C}"/>
              </a:ext>
            </a:extLst>
          </p:cNvPr>
          <p:cNvPicPr>
            <a:picLocks noGrp="1" noChangeAspect="1"/>
          </p:cNvPicPr>
          <p:nvPr>
            <p:ph idx="1"/>
          </p:nvPr>
        </p:nvPicPr>
        <p:blipFill>
          <a:blip r:embed="rId2"/>
          <a:stretch>
            <a:fillRect/>
          </a:stretch>
        </p:blipFill>
        <p:spPr>
          <a:xfrm>
            <a:off x="1159498" y="1145221"/>
            <a:ext cx="4553146" cy="2563427"/>
          </a:xfrm>
        </p:spPr>
      </p:pic>
      <p:pic>
        <p:nvPicPr>
          <p:cNvPr id="7" name="Picture 6">
            <a:extLst>
              <a:ext uri="{FF2B5EF4-FFF2-40B4-BE49-F238E27FC236}">
                <a16:creationId xmlns:a16="http://schemas.microsoft.com/office/drawing/2014/main" id="{3AAD623F-A021-4E6E-A23A-9EF0E31A8B17}"/>
              </a:ext>
            </a:extLst>
          </p:cNvPr>
          <p:cNvPicPr>
            <a:picLocks noChangeAspect="1"/>
          </p:cNvPicPr>
          <p:nvPr/>
        </p:nvPicPr>
        <p:blipFill>
          <a:blip r:embed="rId3"/>
          <a:stretch>
            <a:fillRect/>
          </a:stretch>
        </p:blipFill>
        <p:spPr>
          <a:xfrm>
            <a:off x="5904137" y="1145221"/>
            <a:ext cx="4911823" cy="2563426"/>
          </a:xfrm>
          <a:prstGeom prst="rect">
            <a:avLst/>
          </a:prstGeom>
        </p:spPr>
      </p:pic>
      <p:pic>
        <p:nvPicPr>
          <p:cNvPr id="9" name="Picture 8">
            <a:extLst>
              <a:ext uri="{FF2B5EF4-FFF2-40B4-BE49-F238E27FC236}">
                <a16:creationId xmlns:a16="http://schemas.microsoft.com/office/drawing/2014/main" id="{2EA9F017-DAD5-41FE-A22D-5F8C52955455}"/>
              </a:ext>
            </a:extLst>
          </p:cNvPr>
          <p:cNvPicPr>
            <a:picLocks noChangeAspect="1"/>
          </p:cNvPicPr>
          <p:nvPr/>
        </p:nvPicPr>
        <p:blipFill>
          <a:blip r:embed="rId4"/>
          <a:stretch>
            <a:fillRect/>
          </a:stretch>
        </p:blipFill>
        <p:spPr>
          <a:xfrm>
            <a:off x="1159497" y="3864006"/>
            <a:ext cx="4553145" cy="2563427"/>
          </a:xfrm>
          <a:prstGeom prst="rect">
            <a:avLst/>
          </a:prstGeom>
        </p:spPr>
      </p:pic>
      <p:pic>
        <p:nvPicPr>
          <p:cNvPr id="11" name="Picture 10">
            <a:extLst>
              <a:ext uri="{FF2B5EF4-FFF2-40B4-BE49-F238E27FC236}">
                <a16:creationId xmlns:a16="http://schemas.microsoft.com/office/drawing/2014/main" id="{C7573C2B-AB9B-4ABE-906E-044C8A21FF90}"/>
              </a:ext>
            </a:extLst>
          </p:cNvPr>
          <p:cNvPicPr>
            <a:picLocks noChangeAspect="1"/>
          </p:cNvPicPr>
          <p:nvPr/>
        </p:nvPicPr>
        <p:blipFill>
          <a:blip r:embed="rId5"/>
          <a:stretch>
            <a:fillRect/>
          </a:stretch>
        </p:blipFill>
        <p:spPr>
          <a:xfrm>
            <a:off x="5975159" y="3864006"/>
            <a:ext cx="4840801" cy="2563427"/>
          </a:xfrm>
          <a:prstGeom prst="rect">
            <a:avLst/>
          </a:prstGeom>
        </p:spPr>
      </p:pic>
    </p:spTree>
    <p:extLst>
      <p:ext uri="{BB962C8B-B14F-4D97-AF65-F5344CB8AC3E}">
        <p14:creationId xmlns:p14="http://schemas.microsoft.com/office/powerpoint/2010/main" val="2651859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9086-338E-48E3-8B9C-9E5BF1427A55}"/>
              </a:ext>
            </a:extLst>
          </p:cNvPr>
          <p:cNvSpPr>
            <a:spLocks noGrp="1"/>
          </p:cNvSpPr>
          <p:nvPr>
            <p:ph type="title"/>
          </p:nvPr>
        </p:nvSpPr>
        <p:spPr>
          <a:xfrm>
            <a:off x="913795" y="97654"/>
            <a:ext cx="10353761" cy="350547"/>
          </a:xfrm>
        </p:spPr>
        <p:txBody>
          <a:bodyPr>
            <a:normAutofit fontScale="90000"/>
          </a:bodyPr>
          <a:lstStyle/>
          <a:p>
            <a:r>
              <a:rPr lang="en-US" dirty="0"/>
              <a:t>blogs</a:t>
            </a:r>
            <a:endParaRPr lang="en-IN" dirty="0"/>
          </a:p>
        </p:txBody>
      </p:sp>
      <p:pic>
        <p:nvPicPr>
          <p:cNvPr id="5" name="Content Placeholder 4">
            <a:extLst>
              <a:ext uri="{FF2B5EF4-FFF2-40B4-BE49-F238E27FC236}">
                <a16:creationId xmlns:a16="http://schemas.microsoft.com/office/drawing/2014/main" id="{0E9352A8-D3E5-45A9-8EC8-89BC0AEDE359}"/>
              </a:ext>
            </a:extLst>
          </p:cNvPr>
          <p:cNvPicPr>
            <a:picLocks noGrp="1" noChangeAspect="1"/>
          </p:cNvPicPr>
          <p:nvPr>
            <p:ph idx="1"/>
          </p:nvPr>
        </p:nvPicPr>
        <p:blipFill>
          <a:blip r:embed="rId2"/>
          <a:stretch>
            <a:fillRect/>
          </a:stretch>
        </p:blipFill>
        <p:spPr>
          <a:xfrm>
            <a:off x="2419758" y="714959"/>
            <a:ext cx="7341833" cy="2714041"/>
          </a:xfrm>
        </p:spPr>
      </p:pic>
      <p:pic>
        <p:nvPicPr>
          <p:cNvPr id="7" name="Picture 6">
            <a:extLst>
              <a:ext uri="{FF2B5EF4-FFF2-40B4-BE49-F238E27FC236}">
                <a16:creationId xmlns:a16="http://schemas.microsoft.com/office/drawing/2014/main" id="{4FEC94B9-7A1D-4572-B7B4-421A38E99FD2}"/>
              </a:ext>
            </a:extLst>
          </p:cNvPr>
          <p:cNvPicPr>
            <a:picLocks noChangeAspect="1"/>
          </p:cNvPicPr>
          <p:nvPr/>
        </p:nvPicPr>
        <p:blipFill>
          <a:blip r:embed="rId3"/>
          <a:stretch>
            <a:fillRect/>
          </a:stretch>
        </p:blipFill>
        <p:spPr>
          <a:xfrm>
            <a:off x="2419758" y="3523944"/>
            <a:ext cx="7407823" cy="2849976"/>
          </a:xfrm>
          <a:prstGeom prst="rect">
            <a:avLst/>
          </a:prstGeom>
        </p:spPr>
      </p:pic>
    </p:spTree>
    <p:extLst>
      <p:ext uri="{BB962C8B-B14F-4D97-AF65-F5344CB8AC3E}">
        <p14:creationId xmlns:p14="http://schemas.microsoft.com/office/powerpoint/2010/main" val="124025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B3CD-F09D-4854-A7D4-F8851A8B01A3}"/>
              </a:ext>
            </a:extLst>
          </p:cNvPr>
          <p:cNvSpPr>
            <a:spLocks noGrp="1"/>
          </p:cNvSpPr>
          <p:nvPr>
            <p:ph type="title"/>
          </p:nvPr>
        </p:nvSpPr>
        <p:spPr>
          <a:xfrm>
            <a:off x="919119" y="150920"/>
            <a:ext cx="10353761" cy="674702"/>
          </a:xfrm>
        </p:spPr>
        <p:txBody>
          <a:bodyPr/>
          <a:lstStyle/>
          <a:p>
            <a:r>
              <a:rPr lang="en-US" dirty="0"/>
              <a:t>Comments section</a:t>
            </a:r>
            <a:endParaRPr lang="en-IN" dirty="0"/>
          </a:p>
        </p:txBody>
      </p:sp>
      <p:pic>
        <p:nvPicPr>
          <p:cNvPr id="9" name="Content Placeholder 8">
            <a:extLst>
              <a:ext uri="{FF2B5EF4-FFF2-40B4-BE49-F238E27FC236}">
                <a16:creationId xmlns:a16="http://schemas.microsoft.com/office/drawing/2014/main" id="{5916B85B-94F6-473A-A703-20D9708E14AF}"/>
              </a:ext>
            </a:extLst>
          </p:cNvPr>
          <p:cNvPicPr>
            <a:picLocks noGrp="1" noChangeAspect="1"/>
          </p:cNvPicPr>
          <p:nvPr>
            <p:ph idx="1"/>
          </p:nvPr>
        </p:nvPicPr>
        <p:blipFill>
          <a:blip r:embed="rId2"/>
          <a:stretch>
            <a:fillRect/>
          </a:stretch>
        </p:blipFill>
        <p:spPr>
          <a:xfrm>
            <a:off x="919119" y="958788"/>
            <a:ext cx="10568586" cy="5433134"/>
          </a:xfrm>
        </p:spPr>
      </p:pic>
    </p:spTree>
    <p:extLst>
      <p:ext uri="{BB962C8B-B14F-4D97-AF65-F5344CB8AC3E}">
        <p14:creationId xmlns:p14="http://schemas.microsoft.com/office/powerpoint/2010/main" val="345537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DC40-7D6F-4EC1-A9E2-A8632B8900E5}"/>
              </a:ext>
            </a:extLst>
          </p:cNvPr>
          <p:cNvSpPr>
            <a:spLocks noGrp="1"/>
          </p:cNvSpPr>
          <p:nvPr>
            <p:ph type="title"/>
          </p:nvPr>
        </p:nvSpPr>
        <p:spPr>
          <a:xfrm>
            <a:off x="913795" y="609600"/>
            <a:ext cx="10353761" cy="5382827"/>
          </a:xfrm>
        </p:spPr>
        <p:txBody>
          <a:bodyPr/>
          <a:lstStyle/>
          <a:p>
            <a:r>
              <a:rPr lang="en-US" dirty="0"/>
              <a:t>Thank you</a:t>
            </a:r>
            <a:endParaRPr lang="en-IN" dirty="0"/>
          </a:p>
        </p:txBody>
      </p:sp>
    </p:spTree>
    <p:extLst>
      <p:ext uri="{BB962C8B-B14F-4D97-AF65-F5344CB8AC3E}">
        <p14:creationId xmlns:p14="http://schemas.microsoft.com/office/powerpoint/2010/main" val="4203242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304F-DFBC-4282-94E2-363A4BB61178}"/>
              </a:ext>
            </a:extLst>
          </p:cNvPr>
          <p:cNvSpPr>
            <a:spLocks noGrp="1"/>
          </p:cNvSpPr>
          <p:nvPr>
            <p:ph type="title"/>
          </p:nvPr>
        </p:nvSpPr>
        <p:spPr>
          <a:xfrm>
            <a:off x="913795" y="399496"/>
            <a:ext cx="10353761" cy="949910"/>
          </a:xfrm>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2291BA4A-D6E7-4FA7-A731-E5AF62D19245}"/>
              </a:ext>
            </a:extLst>
          </p:cNvPr>
          <p:cNvSpPr>
            <a:spLocks noGrp="1"/>
          </p:cNvSpPr>
          <p:nvPr>
            <p:ph idx="1"/>
          </p:nvPr>
        </p:nvSpPr>
        <p:spPr>
          <a:xfrm>
            <a:off x="1091348" y="1518082"/>
            <a:ext cx="10353762" cy="4760170"/>
          </a:xfrm>
        </p:spPr>
        <p:txBody>
          <a:bodyPr/>
          <a:lstStyle/>
          <a:p>
            <a:pPr algn="just"/>
            <a:r>
              <a:rPr lang="en-US" dirty="0"/>
              <a:t>The objective of the project is our mission is to bring healthcare of international standards within the reach of every individuals. To achieve, maintain the excellence in healthcare for the benefit of humanity.</a:t>
            </a:r>
          </a:p>
          <a:p>
            <a:pPr algn="just"/>
            <a:endParaRPr lang="en-US" dirty="0"/>
          </a:p>
          <a:p>
            <a:pPr algn="just"/>
            <a:endParaRPr lang="en-US" dirty="0"/>
          </a:p>
          <a:p>
            <a:pPr marL="0" indent="0" algn="just">
              <a:buNone/>
            </a:pPr>
            <a:r>
              <a:rPr lang="en-US" dirty="0"/>
              <a:t>                                                         MISSION :   SAVE  LIFE</a:t>
            </a:r>
          </a:p>
          <a:p>
            <a:pPr marL="0" indent="0" algn="just">
              <a:buNone/>
            </a:pPr>
            <a:r>
              <a:rPr lang="en-US" dirty="0"/>
              <a:t>                                                          VISION   :   SAVE HEART BEAT</a:t>
            </a:r>
          </a:p>
        </p:txBody>
      </p:sp>
    </p:spTree>
    <p:extLst>
      <p:ext uri="{BB962C8B-B14F-4D97-AF65-F5344CB8AC3E}">
        <p14:creationId xmlns:p14="http://schemas.microsoft.com/office/powerpoint/2010/main" val="4164446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5B898-CD99-4700-9513-7B8C4BAFD017}"/>
              </a:ext>
            </a:extLst>
          </p:cNvPr>
          <p:cNvSpPr>
            <a:spLocks noGrp="1"/>
          </p:cNvSpPr>
          <p:nvPr>
            <p:ph type="title"/>
          </p:nvPr>
        </p:nvSpPr>
        <p:spPr>
          <a:xfrm>
            <a:off x="913795" y="311085"/>
            <a:ext cx="10353761" cy="857839"/>
          </a:xfrm>
        </p:spPr>
        <p:txBody>
          <a:bodyPr/>
          <a:lstStyle/>
          <a:p>
            <a:r>
              <a:rPr lang="en-US" dirty="0"/>
              <a:t>introduction</a:t>
            </a:r>
            <a:endParaRPr lang="en-IN" dirty="0"/>
          </a:p>
        </p:txBody>
      </p:sp>
      <p:sp>
        <p:nvSpPr>
          <p:cNvPr id="7" name="Content Placeholder 6">
            <a:extLst>
              <a:ext uri="{FF2B5EF4-FFF2-40B4-BE49-F238E27FC236}">
                <a16:creationId xmlns:a16="http://schemas.microsoft.com/office/drawing/2014/main" id="{CADDDBC2-FDA5-4669-9025-7236EE1FF329}"/>
              </a:ext>
            </a:extLst>
          </p:cNvPr>
          <p:cNvSpPr>
            <a:spLocks noGrp="1"/>
          </p:cNvSpPr>
          <p:nvPr>
            <p:ph idx="1"/>
          </p:nvPr>
        </p:nvSpPr>
        <p:spPr>
          <a:xfrm>
            <a:off x="913794" y="1389054"/>
            <a:ext cx="10353762" cy="4549834"/>
          </a:xfrm>
        </p:spPr>
        <p:txBody>
          <a:bodyPr>
            <a:normAutofit/>
          </a:bodyPr>
          <a:lstStyle/>
          <a:p>
            <a:pPr marL="0" indent="0">
              <a:buNone/>
            </a:pPr>
            <a:endParaRPr lang="en-US" dirty="0">
              <a:solidFill>
                <a:srgbClr val="FF0000"/>
              </a:solidFill>
              <a:effectLst/>
              <a:highlight>
                <a:srgbClr val="FFFF00"/>
              </a:highlight>
              <a:latin typeface="arial" panose="020B0604020202020204" pitchFamily="34" charset="0"/>
            </a:endParaRPr>
          </a:p>
          <a:p>
            <a:pPr algn="just"/>
            <a:r>
              <a:rPr lang="en-IN" dirty="0"/>
              <a:t>Most Advanced  in technology. Multi speciality Hospital. Get the best treatment. Well-equipped with state of the Art technology. Holistic Approach. Book an appointment now. World Class Treatment. Experienced Doctors. 24/7 Emergency services.</a:t>
            </a:r>
          </a:p>
          <a:p>
            <a:pPr algn="just"/>
            <a:r>
              <a:rPr lang="en-IN" dirty="0"/>
              <a:t>Special treatment and courses for Cardiology, Oncology, </a:t>
            </a:r>
            <a:r>
              <a:rPr lang="en-IN" dirty="0" err="1"/>
              <a:t>Orthopedics</a:t>
            </a:r>
            <a:r>
              <a:rPr lang="en-IN" dirty="0"/>
              <a:t> , Pulmonary,  </a:t>
            </a:r>
            <a:r>
              <a:rPr lang="en-IN" dirty="0" err="1"/>
              <a:t>Uronology</a:t>
            </a:r>
            <a:r>
              <a:rPr lang="en-IN" dirty="0"/>
              <a:t>.</a:t>
            </a:r>
          </a:p>
        </p:txBody>
      </p:sp>
    </p:spTree>
    <p:extLst>
      <p:ext uri="{BB962C8B-B14F-4D97-AF65-F5344CB8AC3E}">
        <p14:creationId xmlns:p14="http://schemas.microsoft.com/office/powerpoint/2010/main" val="291413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46C-1242-4D60-90D5-972E55E77F9A}"/>
              </a:ext>
            </a:extLst>
          </p:cNvPr>
          <p:cNvSpPr>
            <a:spLocks noGrp="1"/>
          </p:cNvSpPr>
          <p:nvPr>
            <p:ph type="title"/>
          </p:nvPr>
        </p:nvSpPr>
        <p:spPr>
          <a:xfrm>
            <a:off x="913795" y="609600"/>
            <a:ext cx="10353761" cy="959821"/>
          </a:xfrm>
        </p:spPr>
        <p:txBody>
          <a:bodyPr/>
          <a:lstStyle/>
          <a:p>
            <a:r>
              <a:rPr lang="en-US" dirty="0"/>
              <a:t>LANGUAGES USED</a:t>
            </a:r>
            <a:endParaRPr lang="en-IN" dirty="0"/>
          </a:p>
        </p:txBody>
      </p:sp>
      <p:sp>
        <p:nvSpPr>
          <p:cNvPr id="4" name="Oval 3">
            <a:extLst>
              <a:ext uri="{FF2B5EF4-FFF2-40B4-BE49-F238E27FC236}">
                <a16:creationId xmlns:a16="http://schemas.microsoft.com/office/drawing/2014/main" id="{9D8C003D-8F6B-4ADB-824C-D947CA6D1CF2}"/>
              </a:ext>
            </a:extLst>
          </p:cNvPr>
          <p:cNvSpPr/>
          <p:nvPr/>
        </p:nvSpPr>
        <p:spPr>
          <a:xfrm>
            <a:off x="6985118" y="1935921"/>
            <a:ext cx="2983491" cy="2853290"/>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BOOTSTRAP</a:t>
            </a:r>
            <a:endParaRPr lang="en-IN" b="1" dirty="0">
              <a:ln w="22225">
                <a:solidFill>
                  <a:schemeClr val="bg1"/>
                </a:solidFill>
                <a:prstDash val="solid"/>
              </a:ln>
              <a:solidFill>
                <a:schemeClr val="bg1"/>
              </a:solidFill>
            </a:endParaRPr>
          </a:p>
        </p:txBody>
      </p:sp>
      <p:sp>
        <p:nvSpPr>
          <p:cNvPr id="6" name="Content Placeholder 5">
            <a:extLst>
              <a:ext uri="{FF2B5EF4-FFF2-40B4-BE49-F238E27FC236}">
                <a16:creationId xmlns:a16="http://schemas.microsoft.com/office/drawing/2014/main" id="{D93267DE-2BC9-4E0B-AC0E-9F157BCB1051}"/>
              </a:ext>
            </a:extLst>
          </p:cNvPr>
          <p:cNvSpPr>
            <a:spLocks noGrp="1"/>
          </p:cNvSpPr>
          <p:nvPr>
            <p:ph idx="1"/>
          </p:nvPr>
        </p:nvSpPr>
        <p:spPr>
          <a:xfrm>
            <a:off x="4670545" y="2208027"/>
            <a:ext cx="2840259" cy="2581184"/>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indent="0" algn="ctr">
              <a:buNone/>
            </a:pP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JAVA</a:t>
            </a:r>
          </a:p>
          <a:p>
            <a:pPr marL="0" indent="0" algn="ctr">
              <a:buNone/>
            </a:pP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SCRIPT</a:t>
            </a:r>
            <a:endParaRPr lang="en-IN" b="1" dirty="0">
              <a:ln w="22225">
                <a:solidFill>
                  <a:schemeClr val="bg1"/>
                </a:solidFill>
                <a:prstDash val="solid"/>
              </a:ln>
              <a:solidFill>
                <a:schemeClr val="bg1"/>
              </a:solidFill>
            </a:endParaRPr>
          </a:p>
        </p:txBody>
      </p:sp>
      <p:sp>
        <p:nvSpPr>
          <p:cNvPr id="8" name="Oval 7">
            <a:extLst>
              <a:ext uri="{FF2B5EF4-FFF2-40B4-BE49-F238E27FC236}">
                <a16:creationId xmlns:a16="http://schemas.microsoft.com/office/drawing/2014/main" id="{82756DEC-7D0E-49FF-849C-DFB38230ED6E}"/>
              </a:ext>
            </a:extLst>
          </p:cNvPr>
          <p:cNvSpPr/>
          <p:nvPr/>
        </p:nvSpPr>
        <p:spPr>
          <a:xfrm>
            <a:off x="3024703" y="2396971"/>
            <a:ext cx="2209205" cy="20257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endParaRPr lang="en-IN" dirty="0"/>
          </a:p>
        </p:txBody>
      </p:sp>
      <p:sp>
        <p:nvSpPr>
          <p:cNvPr id="9" name="Oval 8">
            <a:extLst>
              <a:ext uri="{FF2B5EF4-FFF2-40B4-BE49-F238E27FC236}">
                <a16:creationId xmlns:a16="http://schemas.microsoft.com/office/drawing/2014/main" id="{63B1E327-A47F-44CE-B29D-0855927B8129}"/>
              </a:ext>
            </a:extLst>
          </p:cNvPr>
          <p:cNvSpPr/>
          <p:nvPr/>
        </p:nvSpPr>
        <p:spPr>
          <a:xfrm>
            <a:off x="1585735" y="2621132"/>
            <a:ext cx="2209205" cy="161573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HTML</a:t>
            </a:r>
            <a:endParaRPr lang="en-IN" b="1" dirty="0"/>
          </a:p>
        </p:txBody>
      </p:sp>
    </p:spTree>
    <p:extLst>
      <p:ext uri="{BB962C8B-B14F-4D97-AF65-F5344CB8AC3E}">
        <p14:creationId xmlns:p14="http://schemas.microsoft.com/office/powerpoint/2010/main" val="220826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FC4F-9540-439F-A829-8D6AE529CD8D}"/>
              </a:ext>
            </a:extLst>
          </p:cNvPr>
          <p:cNvSpPr>
            <a:spLocks noGrp="1"/>
          </p:cNvSpPr>
          <p:nvPr>
            <p:ph type="title"/>
          </p:nvPr>
        </p:nvSpPr>
        <p:spPr>
          <a:xfrm>
            <a:off x="913795" y="355107"/>
            <a:ext cx="10353761" cy="1154098"/>
          </a:xfrm>
        </p:spPr>
        <p:txBody>
          <a:bodyPr/>
          <a:lstStyle/>
          <a:p>
            <a:r>
              <a:rPr lang="en-US" dirty="0"/>
              <a:t>Milestone of dine fine and </a:t>
            </a:r>
            <a:br>
              <a:rPr lang="en-US" dirty="0"/>
            </a:br>
            <a:r>
              <a:rPr lang="en-US" dirty="0"/>
              <a:t>web awards</a:t>
            </a:r>
            <a:endParaRPr lang="en-IN" dirty="0"/>
          </a:p>
        </p:txBody>
      </p:sp>
      <p:pic>
        <p:nvPicPr>
          <p:cNvPr id="5" name="Content Placeholder 4">
            <a:extLst>
              <a:ext uri="{FF2B5EF4-FFF2-40B4-BE49-F238E27FC236}">
                <a16:creationId xmlns:a16="http://schemas.microsoft.com/office/drawing/2014/main" id="{B90A204F-D89F-4190-8F94-F99C1E9934CD}"/>
              </a:ext>
            </a:extLst>
          </p:cNvPr>
          <p:cNvPicPr>
            <a:picLocks noGrp="1" noChangeAspect="1"/>
          </p:cNvPicPr>
          <p:nvPr>
            <p:ph idx="1"/>
          </p:nvPr>
        </p:nvPicPr>
        <p:blipFill>
          <a:blip r:embed="rId2"/>
          <a:stretch>
            <a:fillRect/>
          </a:stretch>
        </p:blipFill>
        <p:spPr>
          <a:xfrm>
            <a:off x="1686758" y="1935921"/>
            <a:ext cx="4306264" cy="3958852"/>
          </a:xfrm>
        </p:spPr>
      </p:pic>
      <p:pic>
        <p:nvPicPr>
          <p:cNvPr id="7" name="Picture 6">
            <a:extLst>
              <a:ext uri="{FF2B5EF4-FFF2-40B4-BE49-F238E27FC236}">
                <a16:creationId xmlns:a16="http://schemas.microsoft.com/office/drawing/2014/main" id="{E3598B92-228E-4208-99CB-94B45AEFDF61}"/>
              </a:ext>
            </a:extLst>
          </p:cNvPr>
          <p:cNvPicPr>
            <a:picLocks noChangeAspect="1"/>
          </p:cNvPicPr>
          <p:nvPr/>
        </p:nvPicPr>
        <p:blipFill>
          <a:blip r:embed="rId3"/>
          <a:stretch>
            <a:fillRect/>
          </a:stretch>
        </p:blipFill>
        <p:spPr>
          <a:xfrm>
            <a:off x="6143690" y="1935920"/>
            <a:ext cx="4973197" cy="3958851"/>
          </a:xfrm>
          <a:prstGeom prst="rect">
            <a:avLst/>
          </a:prstGeom>
        </p:spPr>
      </p:pic>
    </p:spTree>
    <p:extLst>
      <p:ext uri="{BB962C8B-B14F-4D97-AF65-F5344CB8AC3E}">
        <p14:creationId xmlns:p14="http://schemas.microsoft.com/office/powerpoint/2010/main" val="541458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BE3B-41E4-4090-A641-B0AF3A738F6F}"/>
              </a:ext>
            </a:extLst>
          </p:cNvPr>
          <p:cNvSpPr>
            <a:spLocks noGrp="1"/>
          </p:cNvSpPr>
          <p:nvPr>
            <p:ph type="title"/>
          </p:nvPr>
        </p:nvSpPr>
        <p:spPr>
          <a:xfrm>
            <a:off x="913795" y="217504"/>
            <a:ext cx="10280947" cy="640335"/>
          </a:xfrm>
        </p:spPr>
        <p:txBody>
          <a:bodyPr/>
          <a:lstStyle/>
          <a:p>
            <a:r>
              <a:rPr lang="en-US" dirty="0"/>
              <a:t>Screen shots</a:t>
            </a:r>
            <a:endParaRPr lang="en-IN" dirty="0"/>
          </a:p>
        </p:txBody>
      </p:sp>
      <p:sp>
        <p:nvSpPr>
          <p:cNvPr id="7" name="Content Placeholder 6">
            <a:extLst>
              <a:ext uri="{FF2B5EF4-FFF2-40B4-BE49-F238E27FC236}">
                <a16:creationId xmlns:a16="http://schemas.microsoft.com/office/drawing/2014/main" id="{6B1EE6E3-3BE5-4C94-9033-631FBB92BFEF}"/>
              </a:ext>
            </a:extLst>
          </p:cNvPr>
          <p:cNvSpPr>
            <a:spLocks noGrp="1"/>
          </p:cNvSpPr>
          <p:nvPr>
            <p:ph idx="1"/>
          </p:nvPr>
        </p:nvSpPr>
        <p:spPr>
          <a:xfrm>
            <a:off x="913795" y="1225485"/>
            <a:ext cx="10353762" cy="5288435"/>
          </a:xfrm>
        </p:spPr>
        <p:txBody>
          <a:bodyPr/>
          <a:lstStyle/>
          <a:p>
            <a:endParaRPr lang="en-US" dirty="0"/>
          </a:p>
          <a:p>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WELCOME PAGE                                                                ABOUTUS PAGE</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10" name="Content Placeholder 4">
            <a:extLst>
              <a:ext uri="{FF2B5EF4-FFF2-40B4-BE49-F238E27FC236}">
                <a16:creationId xmlns:a16="http://schemas.microsoft.com/office/drawing/2014/main" id="{886D1E13-E9D6-456F-B16D-DD3093BAF205}"/>
              </a:ext>
            </a:extLst>
          </p:cNvPr>
          <p:cNvPicPr>
            <a:picLocks noChangeAspect="1"/>
          </p:cNvPicPr>
          <p:nvPr/>
        </p:nvPicPr>
        <p:blipFill>
          <a:blip r:embed="rId2"/>
          <a:stretch>
            <a:fillRect/>
          </a:stretch>
        </p:blipFill>
        <p:spPr>
          <a:xfrm>
            <a:off x="6241462" y="920349"/>
            <a:ext cx="5036743" cy="4404033"/>
          </a:xfrm>
          <a:prstGeom prst="rect">
            <a:avLst/>
          </a:prstGeom>
        </p:spPr>
      </p:pic>
      <p:pic>
        <p:nvPicPr>
          <p:cNvPr id="4" name="Picture 3">
            <a:extLst>
              <a:ext uri="{FF2B5EF4-FFF2-40B4-BE49-F238E27FC236}">
                <a16:creationId xmlns:a16="http://schemas.microsoft.com/office/drawing/2014/main" id="{A68B9A56-580B-4C78-8D74-5C99A5AE8962}"/>
              </a:ext>
            </a:extLst>
          </p:cNvPr>
          <p:cNvPicPr>
            <a:picLocks noChangeAspect="1"/>
          </p:cNvPicPr>
          <p:nvPr/>
        </p:nvPicPr>
        <p:blipFill>
          <a:blip r:embed="rId3"/>
          <a:stretch>
            <a:fillRect/>
          </a:stretch>
        </p:blipFill>
        <p:spPr>
          <a:xfrm>
            <a:off x="1239578" y="920349"/>
            <a:ext cx="4539786" cy="4404033"/>
          </a:xfrm>
          <a:prstGeom prst="rect">
            <a:avLst/>
          </a:prstGeom>
        </p:spPr>
      </p:pic>
    </p:spTree>
    <p:extLst>
      <p:ext uri="{BB962C8B-B14F-4D97-AF65-F5344CB8AC3E}">
        <p14:creationId xmlns:p14="http://schemas.microsoft.com/office/powerpoint/2010/main" val="3676904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AC81-2ACA-434F-9C15-7C2BF9DC4F77}"/>
              </a:ext>
            </a:extLst>
          </p:cNvPr>
          <p:cNvSpPr>
            <a:spLocks noGrp="1"/>
          </p:cNvSpPr>
          <p:nvPr>
            <p:ph type="title"/>
          </p:nvPr>
        </p:nvSpPr>
        <p:spPr>
          <a:xfrm>
            <a:off x="1136342" y="240384"/>
            <a:ext cx="10131214" cy="753915"/>
          </a:xfrm>
        </p:spPr>
        <p:txBody>
          <a:bodyPr/>
          <a:lstStyle/>
          <a:p>
            <a:r>
              <a:rPr lang="en-US" dirty="0"/>
              <a:t>Screen shots</a:t>
            </a:r>
            <a:endParaRPr lang="en-IN" dirty="0"/>
          </a:p>
        </p:txBody>
      </p:sp>
      <p:pic>
        <p:nvPicPr>
          <p:cNvPr id="6" name="Content Placeholder 4">
            <a:extLst>
              <a:ext uri="{FF2B5EF4-FFF2-40B4-BE49-F238E27FC236}">
                <a16:creationId xmlns:a16="http://schemas.microsoft.com/office/drawing/2014/main" id="{A1945E2E-9107-40C9-ADEE-3863ECDDF8AC}"/>
              </a:ext>
            </a:extLst>
          </p:cNvPr>
          <p:cNvPicPr>
            <a:picLocks noChangeAspect="1"/>
          </p:cNvPicPr>
          <p:nvPr/>
        </p:nvPicPr>
        <p:blipFill>
          <a:blip r:embed="rId2"/>
          <a:stretch>
            <a:fillRect/>
          </a:stretch>
        </p:blipFill>
        <p:spPr>
          <a:xfrm>
            <a:off x="5910606" y="1522701"/>
            <a:ext cx="4977353" cy="4496359"/>
          </a:xfrm>
          <a:prstGeom prst="rect">
            <a:avLst/>
          </a:prstGeom>
        </p:spPr>
      </p:pic>
      <p:sp>
        <p:nvSpPr>
          <p:cNvPr id="9" name="Content Placeholder 8">
            <a:extLst>
              <a:ext uri="{FF2B5EF4-FFF2-40B4-BE49-F238E27FC236}">
                <a16:creationId xmlns:a16="http://schemas.microsoft.com/office/drawing/2014/main" id="{1F976C97-3C02-4C68-BF09-D8B3988BDB09}"/>
              </a:ext>
            </a:extLst>
          </p:cNvPr>
          <p:cNvSpPr>
            <a:spLocks noGrp="1"/>
          </p:cNvSpPr>
          <p:nvPr>
            <p:ph idx="1"/>
          </p:nvPr>
        </p:nvSpPr>
        <p:spPr>
          <a:xfrm>
            <a:off x="186432" y="1083076"/>
            <a:ext cx="11081126" cy="5552297"/>
          </a:xfrm>
        </p:spPr>
        <p:txBody>
          <a:bodyPr>
            <a:normAutofit fontScale="92500" lnSpcReduction="20000"/>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a:t>
            </a:r>
          </a:p>
          <a:p>
            <a:pPr marL="0" indent="0">
              <a:buNone/>
            </a:pPr>
            <a:endParaRPr lang="en-IN" dirty="0"/>
          </a:p>
          <a:p>
            <a:pPr marL="0" indent="0">
              <a:buNone/>
            </a:pPr>
            <a:endParaRPr lang="en-IN" dirty="0"/>
          </a:p>
          <a:p>
            <a:pPr marL="0" indent="0">
              <a:buNone/>
            </a:pPr>
            <a:r>
              <a:rPr lang="en-IN" dirty="0"/>
              <a:t> </a:t>
            </a:r>
          </a:p>
          <a:p>
            <a:pPr marL="0" indent="0">
              <a:buNone/>
            </a:pPr>
            <a:endParaRPr lang="en-IN" dirty="0"/>
          </a:p>
          <a:p>
            <a:pPr marL="0" indent="0">
              <a:buNone/>
            </a:pPr>
            <a:endParaRPr lang="en-IN" dirty="0"/>
          </a:p>
          <a:p>
            <a:pPr marL="0" indent="0">
              <a:buNone/>
            </a:pPr>
            <a:r>
              <a:rPr lang="en-IN" dirty="0"/>
              <a:t>             CONTACT PAGE                                                                            LOGIN PAGE</a:t>
            </a: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80230B8A-43AC-4CF7-95BF-BA9485FC52D3}"/>
              </a:ext>
            </a:extLst>
          </p:cNvPr>
          <p:cNvPicPr>
            <a:picLocks noChangeAspect="1"/>
          </p:cNvPicPr>
          <p:nvPr/>
        </p:nvPicPr>
        <p:blipFill>
          <a:blip r:embed="rId3"/>
          <a:stretch>
            <a:fillRect/>
          </a:stretch>
        </p:blipFill>
        <p:spPr>
          <a:xfrm>
            <a:off x="659876" y="1522701"/>
            <a:ext cx="4887660" cy="4496358"/>
          </a:xfrm>
          <a:prstGeom prst="rect">
            <a:avLst/>
          </a:prstGeom>
        </p:spPr>
      </p:pic>
    </p:spTree>
    <p:extLst>
      <p:ext uri="{BB962C8B-B14F-4D97-AF65-F5344CB8AC3E}">
        <p14:creationId xmlns:p14="http://schemas.microsoft.com/office/powerpoint/2010/main" val="84350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1185-6FE9-456B-BDE4-CF376DC6AE5A}"/>
              </a:ext>
            </a:extLst>
          </p:cNvPr>
          <p:cNvSpPr>
            <a:spLocks noGrp="1"/>
          </p:cNvSpPr>
          <p:nvPr>
            <p:ph type="title"/>
          </p:nvPr>
        </p:nvSpPr>
        <p:spPr/>
        <p:txBody>
          <a:bodyPr/>
          <a:lstStyle/>
          <a:p>
            <a:r>
              <a:rPr lang="en-US" dirty="0"/>
              <a:t>SCREEN SHOTS</a:t>
            </a:r>
            <a:endParaRPr lang="en-IN" dirty="0"/>
          </a:p>
        </p:txBody>
      </p:sp>
      <p:sp>
        <p:nvSpPr>
          <p:cNvPr id="9" name="Content Placeholder 8">
            <a:extLst>
              <a:ext uri="{FF2B5EF4-FFF2-40B4-BE49-F238E27FC236}">
                <a16:creationId xmlns:a16="http://schemas.microsoft.com/office/drawing/2014/main" id="{ECC78ACF-A45E-4009-B2F2-4B4EACF3BCBF}"/>
              </a:ext>
            </a:extLst>
          </p:cNvPr>
          <p:cNvSpPr>
            <a:spLocks noGrp="1"/>
          </p:cNvSpPr>
          <p:nvPr>
            <p:ph idx="1"/>
          </p:nvPr>
        </p:nvSpPr>
        <p:spPr>
          <a:xfrm>
            <a:off x="913795" y="2096064"/>
            <a:ext cx="10353762" cy="4349124"/>
          </a:xfrm>
        </p:spPr>
        <p:txBody>
          <a:bodyPr>
            <a:normAutofit lnSpcReduction="10000"/>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MENU                                                                                 LOGIN FOR ROOM TYPE</a:t>
            </a:r>
          </a:p>
        </p:txBody>
      </p:sp>
      <p:pic>
        <p:nvPicPr>
          <p:cNvPr id="11" name="Picture 10">
            <a:extLst>
              <a:ext uri="{FF2B5EF4-FFF2-40B4-BE49-F238E27FC236}">
                <a16:creationId xmlns:a16="http://schemas.microsoft.com/office/drawing/2014/main" id="{CDEC56EF-BE1A-431F-85DB-6CE5A960513E}"/>
              </a:ext>
            </a:extLst>
          </p:cNvPr>
          <p:cNvPicPr>
            <a:picLocks noChangeAspect="1"/>
          </p:cNvPicPr>
          <p:nvPr/>
        </p:nvPicPr>
        <p:blipFill>
          <a:blip r:embed="rId2"/>
          <a:stretch>
            <a:fillRect/>
          </a:stretch>
        </p:blipFill>
        <p:spPr>
          <a:xfrm>
            <a:off x="1023895" y="1694199"/>
            <a:ext cx="4935984" cy="3978634"/>
          </a:xfrm>
          <a:prstGeom prst="rect">
            <a:avLst/>
          </a:prstGeom>
        </p:spPr>
      </p:pic>
      <p:pic>
        <p:nvPicPr>
          <p:cNvPr id="13" name="Picture 12">
            <a:extLst>
              <a:ext uri="{FF2B5EF4-FFF2-40B4-BE49-F238E27FC236}">
                <a16:creationId xmlns:a16="http://schemas.microsoft.com/office/drawing/2014/main" id="{BCC0E899-4431-458D-8AE7-C189D548EF88}"/>
              </a:ext>
            </a:extLst>
          </p:cNvPr>
          <p:cNvPicPr>
            <a:picLocks noChangeAspect="1"/>
          </p:cNvPicPr>
          <p:nvPr/>
        </p:nvPicPr>
        <p:blipFill>
          <a:blip r:embed="rId3"/>
          <a:stretch>
            <a:fillRect/>
          </a:stretch>
        </p:blipFill>
        <p:spPr>
          <a:xfrm>
            <a:off x="6232123" y="1694199"/>
            <a:ext cx="4776187" cy="3978634"/>
          </a:xfrm>
          <a:prstGeom prst="rect">
            <a:avLst/>
          </a:prstGeom>
        </p:spPr>
      </p:pic>
    </p:spTree>
    <p:extLst>
      <p:ext uri="{BB962C8B-B14F-4D97-AF65-F5344CB8AC3E}">
        <p14:creationId xmlns:p14="http://schemas.microsoft.com/office/powerpoint/2010/main" val="2344272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1A4A-AC53-4947-B18D-B10636484CFE}"/>
              </a:ext>
            </a:extLst>
          </p:cNvPr>
          <p:cNvSpPr>
            <a:spLocks noGrp="1"/>
          </p:cNvSpPr>
          <p:nvPr>
            <p:ph type="title"/>
          </p:nvPr>
        </p:nvSpPr>
        <p:spPr>
          <a:xfrm>
            <a:off x="913795" y="248576"/>
            <a:ext cx="10353761" cy="630314"/>
          </a:xfrm>
        </p:spPr>
        <p:txBody>
          <a:bodyPr/>
          <a:lstStyle/>
          <a:p>
            <a:r>
              <a:rPr lang="en-US" dirty="0"/>
              <a:t>Doctor consultations </a:t>
            </a:r>
            <a:endParaRPr lang="en-IN" dirty="0"/>
          </a:p>
        </p:txBody>
      </p:sp>
      <p:pic>
        <p:nvPicPr>
          <p:cNvPr id="5" name="Content Placeholder 4">
            <a:extLst>
              <a:ext uri="{FF2B5EF4-FFF2-40B4-BE49-F238E27FC236}">
                <a16:creationId xmlns:a16="http://schemas.microsoft.com/office/drawing/2014/main" id="{BF0EE5BE-BA26-4A06-9135-EA95C79AB14F}"/>
              </a:ext>
            </a:extLst>
          </p:cNvPr>
          <p:cNvPicPr>
            <a:picLocks noGrp="1" noChangeAspect="1"/>
          </p:cNvPicPr>
          <p:nvPr>
            <p:ph idx="1"/>
          </p:nvPr>
        </p:nvPicPr>
        <p:blipFill>
          <a:blip r:embed="rId2"/>
          <a:stretch>
            <a:fillRect/>
          </a:stretch>
        </p:blipFill>
        <p:spPr>
          <a:xfrm>
            <a:off x="924444" y="1171854"/>
            <a:ext cx="10608816" cy="5304406"/>
          </a:xfrm>
        </p:spPr>
      </p:pic>
    </p:spTree>
    <p:extLst>
      <p:ext uri="{BB962C8B-B14F-4D97-AF65-F5344CB8AC3E}">
        <p14:creationId xmlns:p14="http://schemas.microsoft.com/office/powerpoint/2010/main" val="1628370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222</TotalTime>
  <Words>194</Words>
  <Application>Microsoft Office PowerPoint</Application>
  <PresentationFormat>Widescreen</PresentationFormat>
  <Paragraphs>68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vt:lpstr>
      <vt:lpstr>Bookman Old Style</vt:lpstr>
      <vt:lpstr>Rockwell</vt:lpstr>
      <vt:lpstr>Damask</vt:lpstr>
      <vt:lpstr>                        Front end project  hospital management system </vt:lpstr>
      <vt:lpstr>OBJECTIVE</vt:lpstr>
      <vt:lpstr>introduction</vt:lpstr>
      <vt:lpstr>LANGUAGES USED</vt:lpstr>
      <vt:lpstr>Milestone of dine fine and  web awards</vt:lpstr>
      <vt:lpstr>Screen shots</vt:lpstr>
      <vt:lpstr>Screen shots</vt:lpstr>
      <vt:lpstr>SCREEN SHOTS</vt:lpstr>
      <vt:lpstr>Doctor consultations </vt:lpstr>
      <vt:lpstr>Booking appointment form</vt:lpstr>
      <vt:lpstr>Online Courses  </vt:lpstr>
      <vt:lpstr>blogs</vt:lpstr>
      <vt:lpstr>Comments section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Front end project  hospital management system   </dc:title>
  <dc:creator>Sowndarya Thangavel</dc:creator>
  <cp:lastModifiedBy>Sowndarya Thangavel</cp:lastModifiedBy>
  <cp:revision>6</cp:revision>
  <dcterms:created xsi:type="dcterms:W3CDTF">2021-11-11T16:20:53Z</dcterms:created>
  <dcterms:modified xsi:type="dcterms:W3CDTF">2021-11-15T05:15:17Z</dcterms:modified>
</cp:coreProperties>
</file>